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29"/>
  </p:notesMasterIdLst>
  <p:sldIdLst>
    <p:sldId id="4291" r:id="rId4"/>
    <p:sldId id="4310" r:id="rId5"/>
    <p:sldId id="621" r:id="rId6"/>
    <p:sldId id="4293" r:id="rId7"/>
    <p:sldId id="617" r:id="rId8"/>
    <p:sldId id="4297" r:id="rId9"/>
    <p:sldId id="316" r:id="rId10"/>
    <p:sldId id="364" r:id="rId11"/>
    <p:sldId id="331" r:id="rId12"/>
    <p:sldId id="337" r:id="rId13"/>
    <p:sldId id="332" r:id="rId14"/>
    <p:sldId id="4304" r:id="rId15"/>
    <p:sldId id="4294" r:id="rId16"/>
    <p:sldId id="4296" r:id="rId17"/>
    <p:sldId id="4289" r:id="rId18"/>
    <p:sldId id="4303" r:id="rId19"/>
    <p:sldId id="4309" r:id="rId20"/>
    <p:sldId id="4306" r:id="rId21"/>
    <p:sldId id="256" r:id="rId22"/>
    <p:sldId id="4300" r:id="rId23"/>
    <p:sldId id="4301" r:id="rId24"/>
    <p:sldId id="257" r:id="rId25"/>
    <p:sldId id="4305" r:id="rId26"/>
    <p:sldId id="4308" r:id="rId27"/>
    <p:sldId id="4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B3"/>
    <a:srgbClr val="FFFFFF"/>
    <a:srgbClr val="00A6E8"/>
    <a:srgbClr val="D6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07A37-AE3E-4D2A-BABE-E6E7EF61DCA1}" v="316" dt="2024-11-14T19:08:43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3969" autoAdjust="0"/>
  </p:normalViewPr>
  <p:slideViewPr>
    <p:cSldViewPr snapToGrid="0">
      <p:cViewPr varScale="1">
        <p:scale>
          <a:sx n="66" d="100"/>
          <a:sy n="66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o Sandstad" userId="ddf4ae39-a8b0-4a26-8b44-dc9b1efa8b0d" providerId="ADAL" clId="{1E007A37-AE3E-4D2A-BABE-E6E7EF61DCA1}"/>
    <pc:docChg chg="undo custSel addSld delSld modSld sldOrd delMainMaster">
      <pc:chgData name="Gonzalo Sandstad" userId="ddf4ae39-a8b0-4a26-8b44-dc9b1efa8b0d" providerId="ADAL" clId="{1E007A37-AE3E-4D2A-BABE-E6E7EF61DCA1}" dt="2024-11-14T19:08:56.145" v="3207" actId="20577"/>
      <pc:docMkLst>
        <pc:docMk/>
      </pc:docMkLst>
      <pc:sldChg chg="addSp delSp modSp add del mod modClrScheme chgLayout">
        <pc:chgData name="Gonzalo Sandstad" userId="ddf4ae39-a8b0-4a26-8b44-dc9b1efa8b0d" providerId="ADAL" clId="{1E007A37-AE3E-4D2A-BABE-E6E7EF61DCA1}" dt="2024-11-13T21:32:44.843" v="3027" actId="1076"/>
        <pc:sldMkLst>
          <pc:docMk/>
          <pc:sldMk cId="0" sldId="256"/>
        </pc:sldMkLst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6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7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9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0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2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3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5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6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7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8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19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0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1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2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3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4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5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6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7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8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29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2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3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4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5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6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7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38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11-13T21:32:44.843" v="3027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11-13T21:32:44.843" v="3027" actId="1076"/>
          <ac:spMkLst>
            <pc:docMk/>
            <pc:sldMk cId="0" sldId="256"/>
            <ac:spMk id="40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1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2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3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4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5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6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20T00:28:50.343" v="1404" actId="2711"/>
          <ac:spMkLst>
            <pc:docMk/>
            <pc:sldMk cId="0" sldId="256"/>
            <ac:spMk id="47" creationId="{00000000-0000-0000-0000-000000000000}"/>
          </ac:spMkLst>
        </pc:spChg>
        <pc:spChg chg="add mod ord">
          <ac:chgData name="Gonzalo Sandstad" userId="ddf4ae39-a8b0-4a26-8b44-dc9b1efa8b0d" providerId="ADAL" clId="{1E007A37-AE3E-4D2A-BABE-E6E7EF61DCA1}" dt="2024-06-20T00:28:41.778" v="1403" actId="14100"/>
          <ac:spMkLst>
            <pc:docMk/>
            <pc:sldMk cId="0" sldId="256"/>
            <ac:spMk id="48" creationId="{84C6D6DF-E226-5639-3145-0EB7BBC8478E}"/>
          </ac:spMkLst>
        </pc:spChg>
        <pc:spChg chg="add del mod">
          <ac:chgData name="Gonzalo Sandstad" userId="ddf4ae39-a8b0-4a26-8b44-dc9b1efa8b0d" providerId="ADAL" clId="{1E007A37-AE3E-4D2A-BABE-E6E7EF61DCA1}" dt="2024-11-13T21:32:35.509" v="3026" actId="478"/>
          <ac:spMkLst>
            <pc:docMk/>
            <pc:sldMk cId="0" sldId="256"/>
            <ac:spMk id="49" creationId="{869DC924-6255-9169-0C5D-7FB21BCAEC9B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3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4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5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6" creationId="{00000000-0000-0000-0000-000000000000}"/>
          </ac:spMkLst>
        </pc:spChg>
        <pc:spChg chg="del mod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7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8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59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0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1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2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3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4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5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6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7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8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69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70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71" creationId="{00000000-0000-0000-0000-000000000000}"/>
          </ac:spMkLst>
        </pc:spChg>
        <pc:spChg chg="del">
          <ac:chgData name="Gonzalo Sandstad" userId="ddf4ae39-a8b0-4a26-8b44-dc9b1efa8b0d" providerId="ADAL" clId="{1E007A37-AE3E-4D2A-BABE-E6E7EF61DCA1}" dt="2024-06-19T23:23:10.108" v="831" actId="478"/>
          <ac:spMkLst>
            <pc:docMk/>
            <pc:sldMk cId="0" sldId="256"/>
            <ac:spMk id="72" creationId="{00000000-0000-0000-0000-000000000000}"/>
          </ac:spMkLst>
        </pc:spChg>
        <pc:spChg chg="add del mod ord">
          <ac:chgData name="Gonzalo Sandstad" userId="ddf4ae39-a8b0-4a26-8b44-dc9b1efa8b0d" providerId="ADAL" clId="{1E007A37-AE3E-4D2A-BABE-E6E7EF61DCA1}" dt="2024-06-19T23:20:22.367" v="817" actId="478"/>
          <ac:spMkLst>
            <pc:docMk/>
            <pc:sldMk cId="0" sldId="256"/>
            <ac:spMk id="73" creationId="{293AB333-ECEA-966B-A235-A7FEC1EE7806}"/>
          </ac:spMkLst>
        </pc:spChg>
        <pc:spChg chg="add del mod ord">
          <ac:chgData name="Gonzalo Sandstad" userId="ddf4ae39-a8b0-4a26-8b44-dc9b1efa8b0d" providerId="ADAL" clId="{1E007A37-AE3E-4D2A-BABE-E6E7EF61DCA1}" dt="2024-06-19T23:31:55.552" v="836" actId="21"/>
          <ac:spMkLst>
            <pc:docMk/>
            <pc:sldMk cId="0" sldId="256"/>
            <ac:spMk id="74" creationId="{9B205A6E-BBE1-F15C-4C0D-B4B6D74F0E6D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85" creationId="{E9B14CB2-7E39-5B2E-E556-8436D4DC0944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86" creationId="{870C16FB-5998-93B3-10C6-0055639566DD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87" creationId="{88BBF477-EEE8-8582-69A9-E5B1522F9363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88" creationId="{84881128-A830-8469-39E6-C533D2525825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89" creationId="{2DB076E1-4A9A-B6EB-D44A-D0FF85D8A3F4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90" creationId="{2754A591-7157-5E7D-B7A4-A810D4E297B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96" creationId="{FDEA7465-A9B0-0BB4-5561-145F0BDAAED0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97" creationId="{E566C15C-FF3D-79FF-08DA-874E3AE33FDA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98" creationId="{B06D5AC0-D96F-B838-7BFE-7BB56F2EE39F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99" creationId="{DBC676D2-971B-53A4-62E8-AAAFCC09AA6A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0" creationId="{C4349775-FDFA-ACB2-0EB9-7488F457F96B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1" creationId="{7F2583A4-6CD2-5445-6BA5-680E35DF6852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2" creationId="{EE30F69F-7658-B046-850C-BC9E88C71A77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3" creationId="{CDB9F22E-42E0-2994-815D-B8B2F8CE0744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4" creationId="{004F8D93-735D-BC45-D997-B6F277EA8208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5" creationId="{7D3E1C28-FA3A-3FBA-C041-112C94F8B633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6" creationId="{27836C53-3035-AD14-2311-20E91DB9F1EE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7" creationId="{1DDFF531-77F0-6775-95B0-6B60CFFED2A8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8" creationId="{35084806-8AEA-AB45-3DC4-78697A3CB26D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09" creationId="{6FC76B38-9DE4-11B6-6F15-3DA85E99E9A7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0" creationId="{4B2A0771-CB2E-10F4-9527-8F2492A14E8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1" creationId="{6C41F990-EE32-3057-E5B4-978F74EB9C71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2" creationId="{09F987AA-BC7B-D046-E57B-8A294412A78E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3" creationId="{9FFEA645-121C-205F-4FA6-D07403B3BBA4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4" creationId="{39C1D409-1E1B-A8DD-4BA1-0F74E0751848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5" creationId="{5AF7BCBE-D5F4-365A-741E-D14FE0D57979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6" creationId="{3FCAF093-A8B0-FF94-0784-C647298107A8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7" creationId="{E2116BFB-0F64-B7F6-1F0E-7A70F434519A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8" creationId="{AEE93A15-996C-B132-2368-43411299239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19" creationId="{62F5162C-659B-0BED-3E9B-B73977FF530C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0" creationId="{569A1AA5-44F7-2CF9-FDD6-3C9A5300E101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1" creationId="{FBA34246-7EB3-5A23-D8F8-32F747902623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2" creationId="{B2B2679A-0C68-9076-8305-245D05A6163D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3" creationId="{0AFD925C-4305-DC5A-8910-567A558BE7FF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4" creationId="{FBD595D1-B9CC-F9B7-2387-7ACA3BB05BC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5" creationId="{8B716AE4-FCA5-A089-0D88-4597187F53F4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6" creationId="{92C176DB-268B-4E87-8C6A-CA61259C8CDD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7" creationId="{65CFC66D-138E-9557-2992-497B7B7D4641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8" creationId="{4C7556DA-7003-F2C0-9F72-D323788C25CE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29" creationId="{B531D39E-3E3D-57E4-47D5-50FC6C3A45FB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0" creationId="{771634F6-3895-F0C7-B269-26ADA14C200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1" creationId="{87F32715-573A-DDC1-62D2-59B057309989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2" creationId="{8ACBF5E4-F08B-BCEB-E1C1-D4DDBED81807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3" creationId="{491BAF02-31DE-7BBD-AADA-5C21551C7533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4" creationId="{4E179406-A162-4557-657A-C623CF11306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5" creationId="{6D5087E5-D471-33DB-4120-1583FE6C2B21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6" creationId="{E44E9791-0E9A-56FB-F08F-F4D4E1245222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7" creationId="{4DA739EB-3B09-171F-4074-139D645038D0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8" creationId="{B397D1D6-6049-C2FA-5294-122AC7334DE6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39" creationId="{DB762799-D940-48AE-D3D1-01E65B8576A1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40" creationId="{EB363AA3-F195-6C68-CF90-B96765C57E05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41" creationId="{4CCE7975-20FD-C08A-C546-BAF0B5E70212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42" creationId="{F99FCB86-2E69-ED8A-498B-37FA78D43A2A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43" creationId="{341F1745-64C6-3B4F-A7AA-A618264776BC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44" creationId="{D3DE6E6D-087D-E9C0-A36C-79DB73B5ED71}"/>
          </ac:spMkLst>
        </pc:spChg>
        <pc:spChg chg="add mod">
          <ac:chgData name="Gonzalo Sandstad" userId="ddf4ae39-a8b0-4a26-8b44-dc9b1efa8b0d" providerId="ADAL" clId="{1E007A37-AE3E-4D2A-BABE-E6E7EF61DCA1}" dt="2024-06-19T23:31:24.140" v="833"/>
          <ac:spMkLst>
            <pc:docMk/>
            <pc:sldMk cId="0" sldId="256"/>
            <ac:spMk id="145" creationId="{48D2EEAF-CD76-0D10-83C4-9E34FE439EE9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47" creationId="{B88F857A-0B8D-874D-E631-DD85B6CD4B68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48" creationId="{276A5155-FB86-FB0D-9D33-0ACB3480AF5E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0" creationId="{7233F49E-9B7B-19BC-F8B3-10BD03896603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1" creationId="{C9D9F9D0-90D3-8EE1-22D0-776321A46064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3" creationId="{16C9FDDB-7958-7B1B-0ED1-B7314101E551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4" creationId="{6A8761A5-085A-2349-5A73-02F694B7E0A1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6" creationId="{772EC8EC-7764-3442-ACBA-4D9EFEB19C2D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7" creationId="{558E72B6-2BF2-374F-538C-2C1ABC5A8B87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59" creationId="{F36355E7-6EB5-774B-831D-FDC94219A48E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0" creationId="{F4337482-6AFA-0940-5BF7-C512B392B6CD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2" creationId="{A9636193-2C1E-31D0-DD14-C6FAEB4D7FAA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3" creationId="{775C49F0-8F33-67A3-4A7E-E588E94140FA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5" creationId="{17BD0DCC-D8E6-6CEB-7C8B-7FD1B4943C08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6" creationId="{AFC77EE4-51A2-C711-8D11-9B745237C04C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8" creationId="{03D51AAE-0A34-A611-2D66-7677C4C8F1E2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69" creationId="{036BB095-19F7-FFD8-A32F-336246255290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1" creationId="{CADE3101-05DA-AFFC-D31C-A2BC90AE8C95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2" creationId="{40ECEFD5-24A3-C0B6-7AD8-AD2AE62D977A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4" creationId="{98E53230-F146-817A-2632-049FC55A7360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5" creationId="{6DB811CB-4D16-9053-F38F-357F097ED872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6" creationId="{DE291D16-E298-75E0-8222-E6D692C12571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7" creationId="{83C04A63-9B71-D4F3-687E-D4BFC5C9734B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8" creationId="{5AD89B3F-F818-7D25-CDEA-192CA780ADE4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79" creationId="{1916C293-CBB6-E28B-A199-A80ACCA5F0C7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0" creationId="{C83B427E-FA80-9779-381F-A37FBBA27517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1" creationId="{B863D082-16EF-74F2-F6E4-7B71D50F0238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3" creationId="{9A77919B-8027-96CD-A875-54BA1C05F3F2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4" creationId="{ECE6F763-CED7-996A-38B8-2C280C352F85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6" creationId="{9C0F2A5C-9429-2742-A872-12C2C3E1E5E7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7" creationId="{B4C8E817-1EDA-120F-6F85-806A9CDC7F71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89" creationId="{25B39EB5-B869-8454-62F5-5244F20A39FC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0" creationId="{538ECED9-0AA7-6292-E87F-85643B2F9B64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2" creationId="{4129FC46-81B6-06AC-A624-95316BAF78C0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3" creationId="{A1F6A36D-3241-9853-82AB-7BB5CCE9444D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5" creationId="{C0C7C743-4065-AED5-B214-CB4D7B3FBEA7}"/>
          </ac:spMkLst>
        </pc:spChg>
        <pc:spChg chg="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6" creationId="{CC28F034-E31E-0C9E-0888-BC998715C86E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7" creationId="{E5BEA87B-9F8B-9004-5BF2-5568E7C5008E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8" creationId="{F3F5CD12-6D09-03CB-5487-91D3AA4A5769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199" creationId="{E8A37CC3-2AFE-DFE1-4A53-82E21037DC99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0" creationId="{0675E8F8-A924-59EA-50A2-240F97F44FB7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1" creationId="{9D738F82-9DEE-A3B0-E0C2-168D7C9BE756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2" creationId="{ED36F9FC-7A3F-CBD0-58FE-85619FF22A65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3" creationId="{B94A9F04-D8A3-7D1F-2252-A06BDF41D476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4" creationId="{A89967B1-6DB7-3FC9-6536-80808262B6E5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5" creationId="{EB427CB7-9FC4-84D8-ECC2-351ACA94EBF4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6" creationId="{63F69F43-8E40-E155-B764-B04CB4F51E13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7" creationId="{0F04DA16-508B-FE5E-4E98-435D739F1114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8" creationId="{7A9677D5-CEAD-3493-853D-CCFF45E722C5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09" creationId="{0E9F243A-288E-5651-286A-20EB3FB43990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0" creationId="{0D6171C5-EBB1-E67E-67B4-A85A1A157186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1" creationId="{69CDBD3C-74A6-E75B-295A-23FE331A60B4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2" creationId="{63E5C6D7-42B3-E5EA-CE95-7230D433DA6C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3" creationId="{FA7838C0-A1BA-ED94-2872-A4066F301ED7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4" creationId="{6EB952BD-8950-BA65-3FCD-BED380699CF3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5" creationId="{A2B27E40-7569-B9E4-0001-E56C68107317}"/>
          </ac:spMkLst>
        </pc:spChg>
        <pc:spChg chg="add mod">
          <ac:chgData name="Gonzalo Sandstad" userId="ddf4ae39-a8b0-4a26-8b44-dc9b1efa8b0d" providerId="ADAL" clId="{1E007A37-AE3E-4D2A-BABE-E6E7EF61DCA1}" dt="2024-06-19T23:31:39.327" v="834"/>
          <ac:spMkLst>
            <pc:docMk/>
            <pc:sldMk cId="0" sldId="256"/>
            <ac:spMk id="216" creationId="{CB44AFED-6E40-5C79-A271-497EEC417E5B}"/>
          </ac:spMkLst>
        </pc:spChg>
        <pc:spChg chg="add mod">
          <ac:chgData name="Gonzalo Sandstad" userId="ddf4ae39-a8b0-4a26-8b44-dc9b1efa8b0d" providerId="ADAL" clId="{1E007A37-AE3E-4D2A-BABE-E6E7EF61DCA1}" dt="2024-06-19T23:31:55.552" v="836" actId="21"/>
          <ac:spMkLst>
            <pc:docMk/>
            <pc:sldMk cId="0" sldId="256"/>
            <ac:spMk id="217" creationId="{B2D23105-F797-481F-51E2-761DF887A317}"/>
          </ac:spMkLst>
        </pc:s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2" creationId="{00000000-0000-0000-0000-000000000000}"/>
          </ac:grpSpMkLst>
        </pc:grpChg>
        <pc:grpChg chg="del mod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5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8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11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14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17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20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23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26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29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38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41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44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47" creationId="{00000000-0000-0000-0000-000000000000}"/>
          </ac:grpSpMkLst>
        </pc:grpChg>
        <pc:grpChg chg="del">
          <ac:chgData name="Gonzalo Sandstad" userId="ddf4ae39-a8b0-4a26-8b44-dc9b1efa8b0d" providerId="ADAL" clId="{1E007A37-AE3E-4D2A-BABE-E6E7EF61DCA1}" dt="2024-06-19T23:23:10.108" v="831" actId="478"/>
          <ac:grpSpMkLst>
            <pc:docMk/>
            <pc:sldMk cId="0" sldId="256"/>
            <ac:grpSpMk id="50" creationId="{00000000-0000-0000-0000-000000000000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75" creationId="{607EA0A9-0AE8-A7A6-CB7E-B969E0A08D52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76" creationId="{11B6C382-B394-E9F9-684D-0331935004F1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77" creationId="{658EA99C-6E46-3221-8B5F-C238F32C45B1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78" creationId="{E8C984DC-E45F-95CD-5F38-904C86B0DC87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79" creationId="{FCA11FFF-267C-05DE-23A3-4A858604AB91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80" creationId="{C63E8D1A-81A1-BACA-CD50-64CB7177688E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81" creationId="{00E5A6E5-6739-EA00-B460-5AA110EAF7CB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82" creationId="{625A7840-CCFB-F114-4200-1EC561F89A9E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83" creationId="{5F66174A-73A2-836D-1770-E5ADE2BB089A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84" creationId="{73AABE0A-E4C4-DE67-AE4F-73507337771A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91" creationId="{B2EBF535-84E8-536C-6C08-7E196FAF7C26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92" creationId="{EB845474-4359-D52D-8375-29787B7D558F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93" creationId="{CEAC6AD5-7892-A9DE-31A0-143264E292FA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94" creationId="{E594CA85-1774-A5E1-1D7E-88A3A652F962}"/>
          </ac:grpSpMkLst>
        </pc:grpChg>
        <pc:grpChg chg="add mod">
          <ac:chgData name="Gonzalo Sandstad" userId="ddf4ae39-a8b0-4a26-8b44-dc9b1efa8b0d" providerId="ADAL" clId="{1E007A37-AE3E-4D2A-BABE-E6E7EF61DCA1}" dt="2024-06-19T23:31:24.140" v="833"/>
          <ac:grpSpMkLst>
            <pc:docMk/>
            <pc:sldMk cId="0" sldId="256"/>
            <ac:grpSpMk id="95" creationId="{B0B31189-03E6-5C8C-66EB-2B054EE0C79E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46" creationId="{954F924F-6840-47CD-F210-B4E58EDF3915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49" creationId="{16E37CEA-9DA0-7C0D-BC8A-43CD93D6A0A0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52" creationId="{B7D06EF5-8565-D3E6-2F20-26AAD4D6F3C6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55" creationId="{E8FABAFA-57B7-A05E-F011-522F24F8814E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58" creationId="{252FA074-3F43-3527-AE86-D12BD425985A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61" creationId="{F0D8EA9B-1F72-E4A1-32A0-5EC9AA7E700D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64" creationId="{6F5699E2-7A53-0B67-17F8-3F83B01B00F6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67" creationId="{4A58D2B5-37B6-7FEF-E6EB-C447FE897A37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70" creationId="{5EFCA2A3-DFCF-37FC-4121-5DE21E9700D6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73" creationId="{E4727946-3C33-37DA-221F-1B8D9A73B832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82" creationId="{220E4DEA-585F-1B7B-8DF4-10FF44A2F52C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85" creationId="{0DAA827A-19F0-7F00-94B5-5198A06B8910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88" creationId="{FE568D03-CC5D-E3E5-9657-E7F097664C85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91" creationId="{2698A064-C914-1DB6-7554-EDEEA70F4C5B}"/>
          </ac:grpSpMkLst>
        </pc:grpChg>
        <pc:grpChg chg="add mod">
          <ac:chgData name="Gonzalo Sandstad" userId="ddf4ae39-a8b0-4a26-8b44-dc9b1efa8b0d" providerId="ADAL" clId="{1E007A37-AE3E-4D2A-BABE-E6E7EF61DCA1}" dt="2024-06-19T23:31:39.327" v="834"/>
          <ac:grpSpMkLst>
            <pc:docMk/>
            <pc:sldMk cId="0" sldId="256"/>
            <ac:grpSpMk id="194" creationId="{C4C7F816-8786-F1D7-535C-87A1DACCDDF7}"/>
          </ac:grpSpMkLst>
        </pc:grpChg>
      </pc:sldChg>
      <pc:sldChg chg="addSp modSp mod modClrScheme chgLayout">
        <pc:chgData name="Gonzalo Sandstad" userId="ddf4ae39-a8b0-4a26-8b44-dc9b1efa8b0d" providerId="ADAL" clId="{1E007A37-AE3E-4D2A-BABE-E6E7EF61DCA1}" dt="2024-06-20T00:54:39.471" v="1843" actId="1076"/>
        <pc:sldMkLst>
          <pc:docMk/>
          <pc:sldMk cId="0" sldId="257"/>
        </pc:sldMkLst>
        <pc:spChg chg="add mod ord">
          <ac:chgData name="Gonzalo Sandstad" userId="ddf4ae39-a8b0-4a26-8b44-dc9b1efa8b0d" providerId="ADAL" clId="{1E007A37-AE3E-4D2A-BABE-E6E7EF61DCA1}" dt="2024-06-20T00:54:39.471" v="1843" actId="1076"/>
          <ac:spMkLst>
            <pc:docMk/>
            <pc:sldMk cId="0" sldId="257"/>
            <ac:spMk id="45" creationId="{DBACB7F0-AC4B-C023-F751-D55E8C20799C}"/>
          </ac:spMkLst>
        </pc:spChg>
      </pc:sldChg>
      <pc:sldChg chg="del">
        <pc:chgData name="Gonzalo Sandstad" userId="ddf4ae39-a8b0-4a26-8b44-dc9b1efa8b0d" providerId="ADAL" clId="{1E007A37-AE3E-4D2A-BABE-E6E7EF61DCA1}" dt="2024-06-19T23:56:43.627" v="1345" actId="47"/>
        <pc:sldMkLst>
          <pc:docMk/>
          <pc:sldMk cId="3142018940" sldId="273"/>
        </pc:sldMkLst>
      </pc:sldChg>
      <pc:sldChg chg="addSp delSp modSp add mod modClrScheme chgLayout">
        <pc:chgData name="Gonzalo Sandstad" userId="ddf4ae39-a8b0-4a26-8b44-dc9b1efa8b0d" providerId="ADAL" clId="{1E007A37-AE3E-4D2A-BABE-E6E7EF61DCA1}" dt="2024-06-19T23:42:38.215" v="1181" actId="20577"/>
        <pc:sldMkLst>
          <pc:docMk/>
          <pc:sldMk cId="1824017023" sldId="316"/>
        </pc:sldMkLst>
        <pc:spChg chg="mod">
          <ac:chgData name="Gonzalo Sandstad" userId="ddf4ae39-a8b0-4a26-8b44-dc9b1efa8b0d" providerId="ADAL" clId="{1E007A37-AE3E-4D2A-BABE-E6E7EF61DCA1}" dt="2024-06-19T23:42:38.215" v="1181" actId="20577"/>
          <ac:spMkLst>
            <pc:docMk/>
            <pc:sldMk cId="1824017023" sldId="316"/>
            <ac:spMk id="3" creationId="{882F8A08-CF6D-E618-0BD6-34827625C72C}"/>
          </ac:spMkLst>
        </pc:spChg>
        <pc:spChg chg="add del mod ord">
          <ac:chgData name="Gonzalo Sandstad" userId="ddf4ae39-a8b0-4a26-8b44-dc9b1efa8b0d" providerId="ADAL" clId="{1E007A37-AE3E-4D2A-BABE-E6E7EF61DCA1}" dt="2024-06-19T23:42:23.317" v="1161" actId="478"/>
          <ac:spMkLst>
            <pc:docMk/>
            <pc:sldMk cId="1824017023" sldId="316"/>
            <ac:spMk id="4" creationId="{865F8D9B-19F1-37BC-1B77-CF227E620D2F}"/>
          </ac:spMkLst>
        </pc:spChg>
        <pc:cxnChg chg="del">
          <ac:chgData name="Gonzalo Sandstad" userId="ddf4ae39-a8b0-4a26-8b44-dc9b1efa8b0d" providerId="ADAL" clId="{1E007A37-AE3E-4D2A-BABE-E6E7EF61DCA1}" dt="2024-06-19T23:42:27.630" v="1162" actId="478"/>
          <ac:cxnSpMkLst>
            <pc:docMk/>
            <pc:sldMk cId="1824017023" sldId="316"/>
            <ac:cxnSpMk id="2" creationId="{E418EB8A-708C-CA1B-8DD5-92636B109DA5}"/>
          </ac:cxnSpMkLst>
        </pc:cxnChg>
      </pc:sldChg>
      <pc:sldChg chg="del">
        <pc:chgData name="Gonzalo Sandstad" userId="ddf4ae39-a8b0-4a26-8b44-dc9b1efa8b0d" providerId="ADAL" clId="{1E007A37-AE3E-4D2A-BABE-E6E7EF61DCA1}" dt="2024-06-19T23:41:12.296" v="1131" actId="2696"/>
        <pc:sldMkLst>
          <pc:docMk/>
          <pc:sldMk cId="2455313447" sldId="316"/>
        </pc:sldMkLst>
      </pc:sldChg>
      <pc:sldChg chg="delSp modSp add mod modShow">
        <pc:chgData name="Gonzalo Sandstad" userId="ddf4ae39-a8b0-4a26-8b44-dc9b1efa8b0d" providerId="ADAL" clId="{1E007A37-AE3E-4D2A-BABE-E6E7EF61DCA1}" dt="2024-09-05T17:15:27.870" v="2666" actId="729"/>
        <pc:sldMkLst>
          <pc:docMk/>
          <pc:sldMk cId="2375926106" sldId="331"/>
        </pc:sldMkLst>
        <pc:spChg chg="mod">
          <ac:chgData name="Gonzalo Sandstad" userId="ddf4ae39-a8b0-4a26-8b44-dc9b1efa8b0d" providerId="ADAL" clId="{1E007A37-AE3E-4D2A-BABE-E6E7EF61DCA1}" dt="2024-06-19T23:42:52.441" v="1184" actId="1076"/>
          <ac:spMkLst>
            <pc:docMk/>
            <pc:sldMk cId="2375926106" sldId="331"/>
            <ac:spMk id="3" creationId="{882F8A08-CF6D-E618-0BD6-34827625C72C}"/>
          </ac:spMkLst>
        </pc:spChg>
        <pc:cxnChg chg="del">
          <ac:chgData name="Gonzalo Sandstad" userId="ddf4ae39-a8b0-4a26-8b44-dc9b1efa8b0d" providerId="ADAL" clId="{1E007A37-AE3E-4D2A-BABE-E6E7EF61DCA1}" dt="2024-06-19T23:42:49.534" v="1183" actId="478"/>
          <ac:cxnSpMkLst>
            <pc:docMk/>
            <pc:sldMk cId="2375926106" sldId="331"/>
            <ac:cxnSpMk id="2" creationId="{23C96B55-9C40-E776-21C9-FE717F38A25B}"/>
          </ac:cxnSpMkLst>
        </pc:cxnChg>
      </pc:sldChg>
      <pc:sldChg chg="del">
        <pc:chgData name="Gonzalo Sandstad" userId="ddf4ae39-a8b0-4a26-8b44-dc9b1efa8b0d" providerId="ADAL" clId="{1E007A37-AE3E-4D2A-BABE-E6E7EF61DCA1}" dt="2024-06-19T23:41:12.296" v="1131" actId="2696"/>
        <pc:sldMkLst>
          <pc:docMk/>
          <pc:sldMk cId="3006952330" sldId="331"/>
        </pc:sldMkLst>
      </pc:sldChg>
      <pc:sldChg chg="addSp delSp modSp add mod modShow">
        <pc:chgData name="Gonzalo Sandstad" userId="ddf4ae39-a8b0-4a26-8b44-dc9b1efa8b0d" providerId="ADAL" clId="{1E007A37-AE3E-4D2A-BABE-E6E7EF61DCA1}" dt="2024-09-05T17:15:27.870" v="2666" actId="729"/>
        <pc:sldMkLst>
          <pc:docMk/>
          <pc:sldMk cId="475246783" sldId="332"/>
        </pc:sldMkLst>
        <pc:spChg chg="mod">
          <ac:chgData name="Gonzalo Sandstad" userId="ddf4ae39-a8b0-4a26-8b44-dc9b1efa8b0d" providerId="ADAL" clId="{1E007A37-AE3E-4D2A-BABE-E6E7EF61DCA1}" dt="2024-06-19T23:43:21.061" v="1191" actId="1076"/>
          <ac:spMkLst>
            <pc:docMk/>
            <pc:sldMk cId="475246783" sldId="332"/>
            <ac:spMk id="3" creationId="{882F8A08-CF6D-E618-0BD6-34827625C72C}"/>
          </ac:spMkLst>
        </pc:spChg>
        <pc:picChg chg="add mod">
          <ac:chgData name="Gonzalo Sandstad" userId="ddf4ae39-a8b0-4a26-8b44-dc9b1efa8b0d" providerId="ADAL" clId="{1E007A37-AE3E-4D2A-BABE-E6E7EF61DCA1}" dt="2024-08-01T01:50:07.821" v="2317"/>
          <ac:picMkLst>
            <pc:docMk/>
            <pc:sldMk cId="475246783" sldId="332"/>
            <ac:picMk id="2" creationId="{8F473124-99E9-C127-865F-CB4C963CE7C4}"/>
          </ac:picMkLst>
        </pc:picChg>
        <pc:picChg chg="del">
          <ac:chgData name="Gonzalo Sandstad" userId="ddf4ae39-a8b0-4a26-8b44-dc9b1efa8b0d" providerId="ADAL" clId="{1E007A37-AE3E-4D2A-BABE-E6E7EF61DCA1}" dt="2024-08-01T01:50:06.849" v="2316" actId="478"/>
          <ac:picMkLst>
            <pc:docMk/>
            <pc:sldMk cId="475246783" sldId="332"/>
            <ac:picMk id="10" creationId="{951719A8-50AD-E270-6ED1-A098DAA83887}"/>
          </ac:picMkLst>
        </pc:picChg>
        <pc:cxnChg chg="del">
          <ac:chgData name="Gonzalo Sandstad" userId="ddf4ae39-a8b0-4a26-8b44-dc9b1efa8b0d" providerId="ADAL" clId="{1E007A37-AE3E-4D2A-BABE-E6E7EF61DCA1}" dt="2024-06-19T23:43:17.453" v="1190" actId="478"/>
          <ac:cxnSpMkLst>
            <pc:docMk/>
            <pc:sldMk cId="475246783" sldId="332"/>
            <ac:cxnSpMk id="2" creationId="{93219D9E-1AE0-1D7D-5408-756B67C7DA48}"/>
          </ac:cxnSpMkLst>
        </pc:cxnChg>
      </pc:sldChg>
      <pc:sldChg chg="del">
        <pc:chgData name="Gonzalo Sandstad" userId="ddf4ae39-a8b0-4a26-8b44-dc9b1efa8b0d" providerId="ADAL" clId="{1E007A37-AE3E-4D2A-BABE-E6E7EF61DCA1}" dt="2024-06-19T23:41:12.296" v="1131" actId="2696"/>
        <pc:sldMkLst>
          <pc:docMk/>
          <pc:sldMk cId="2386024446" sldId="332"/>
        </pc:sldMkLst>
      </pc:sldChg>
      <pc:sldChg chg="addSp delSp modSp add mod modShow">
        <pc:chgData name="Gonzalo Sandstad" userId="ddf4ae39-a8b0-4a26-8b44-dc9b1efa8b0d" providerId="ADAL" clId="{1E007A37-AE3E-4D2A-BABE-E6E7EF61DCA1}" dt="2024-09-05T17:15:27.870" v="2666" actId="729"/>
        <pc:sldMkLst>
          <pc:docMk/>
          <pc:sldMk cId="2848648242" sldId="337"/>
        </pc:sldMkLst>
        <pc:spChg chg="mod">
          <ac:chgData name="Gonzalo Sandstad" userId="ddf4ae39-a8b0-4a26-8b44-dc9b1efa8b0d" providerId="ADAL" clId="{1E007A37-AE3E-4D2A-BABE-E6E7EF61DCA1}" dt="2024-06-19T23:43:02.471" v="1186" actId="1076"/>
          <ac:spMkLst>
            <pc:docMk/>
            <pc:sldMk cId="2848648242" sldId="337"/>
            <ac:spMk id="3" creationId="{882F8A08-CF6D-E618-0BD6-34827625C72C}"/>
          </ac:spMkLst>
        </pc:spChg>
        <pc:cxnChg chg="add del">
          <ac:chgData name="Gonzalo Sandstad" userId="ddf4ae39-a8b0-4a26-8b44-dc9b1efa8b0d" providerId="ADAL" clId="{1E007A37-AE3E-4D2A-BABE-E6E7EF61DCA1}" dt="2024-06-19T23:43:11.162" v="1189" actId="478"/>
          <ac:cxnSpMkLst>
            <pc:docMk/>
            <pc:sldMk cId="2848648242" sldId="337"/>
            <ac:cxnSpMk id="2" creationId="{E92C6734-48AD-3B07-FA7B-88DA7C3F78D9}"/>
          </ac:cxnSpMkLst>
        </pc:cxnChg>
        <pc:cxnChg chg="add del">
          <ac:chgData name="Gonzalo Sandstad" userId="ddf4ae39-a8b0-4a26-8b44-dc9b1efa8b0d" providerId="ADAL" clId="{1E007A37-AE3E-4D2A-BABE-E6E7EF61DCA1}" dt="2024-06-19T23:43:08.203" v="1188" actId="478"/>
          <ac:cxnSpMkLst>
            <pc:docMk/>
            <pc:sldMk cId="2848648242" sldId="337"/>
            <ac:cxnSpMk id="7" creationId="{39302607-8C2D-DDA9-D6BD-38D286EC1B80}"/>
          </ac:cxnSpMkLst>
        </pc:cxnChg>
      </pc:sldChg>
      <pc:sldChg chg="del">
        <pc:chgData name="Gonzalo Sandstad" userId="ddf4ae39-a8b0-4a26-8b44-dc9b1efa8b0d" providerId="ADAL" clId="{1E007A37-AE3E-4D2A-BABE-E6E7EF61DCA1}" dt="2024-06-19T23:41:12.296" v="1131" actId="2696"/>
        <pc:sldMkLst>
          <pc:docMk/>
          <pc:sldMk cId="3523688060" sldId="337"/>
        </pc:sldMkLst>
      </pc:sldChg>
      <pc:sldChg chg="delSp add mod modShow">
        <pc:chgData name="Gonzalo Sandstad" userId="ddf4ae39-a8b0-4a26-8b44-dc9b1efa8b0d" providerId="ADAL" clId="{1E007A37-AE3E-4D2A-BABE-E6E7EF61DCA1}" dt="2024-09-05T17:15:27.870" v="2666" actId="729"/>
        <pc:sldMkLst>
          <pc:docMk/>
          <pc:sldMk cId="1866822769" sldId="364"/>
        </pc:sldMkLst>
        <pc:cxnChg chg="del">
          <ac:chgData name="Gonzalo Sandstad" userId="ddf4ae39-a8b0-4a26-8b44-dc9b1efa8b0d" providerId="ADAL" clId="{1E007A37-AE3E-4D2A-BABE-E6E7EF61DCA1}" dt="2024-06-19T23:42:43.404" v="1182" actId="478"/>
          <ac:cxnSpMkLst>
            <pc:docMk/>
            <pc:sldMk cId="1866822769" sldId="364"/>
            <ac:cxnSpMk id="2" creationId="{B66FDAA8-C189-FAB1-9222-5BBF65DCDFF7}"/>
          </ac:cxnSpMkLst>
        </pc:cxnChg>
      </pc:sldChg>
      <pc:sldChg chg="del">
        <pc:chgData name="Gonzalo Sandstad" userId="ddf4ae39-a8b0-4a26-8b44-dc9b1efa8b0d" providerId="ADAL" clId="{1E007A37-AE3E-4D2A-BABE-E6E7EF61DCA1}" dt="2024-06-19T23:41:12.296" v="1131" actId="2696"/>
        <pc:sldMkLst>
          <pc:docMk/>
          <pc:sldMk cId="2998711944" sldId="364"/>
        </pc:sldMkLst>
      </pc:sldChg>
      <pc:sldChg chg="add del">
        <pc:chgData name="Gonzalo Sandstad" userId="ddf4ae39-a8b0-4a26-8b44-dc9b1efa8b0d" providerId="ADAL" clId="{1E007A37-AE3E-4D2A-BABE-E6E7EF61DCA1}" dt="2024-06-19T23:41:26.149" v="1133" actId="47"/>
        <pc:sldMkLst>
          <pc:docMk/>
          <pc:sldMk cId="434119836" sldId="412"/>
        </pc:sldMkLst>
      </pc:sldChg>
      <pc:sldChg chg="del">
        <pc:chgData name="Gonzalo Sandstad" userId="ddf4ae39-a8b0-4a26-8b44-dc9b1efa8b0d" providerId="ADAL" clId="{1E007A37-AE3E-4D2A-BABE-E6E7EF61DCA1}" dt="2024-06-19T23:41:12.296" v="1131" actId="2696"/>
        <pc:sldMkLst>
          <pc:docMk/>
          <pc:sldMk cId="1992856764" sldId="412"/>
        </pc:sldMkLst>
      </pc:sldChg>
      <pc:sldChg chg="addSp delSp modSp mod">
        <pc:chgData name="Gonzalo Sandstad" userId="ddf4ae39-a8b0-4a26-8b44-dc9b1efa8b0d" providerId="ADAL" clId="{1E007A37-AE3E-4D2A-BABE-E6E7EF61DCA1}" dt="2024-08-07T20:29:07.775" v="2616" actId="20577"/>
        <pc:sldMkLst>
          <pc:docMk/>
          <pc:sldMk cId="4162498890" sldId="617"/>
        </pc:sldMkLst>
        <pc:spChg chg="mod">
          <ac:chgData name="Gonzalo Sandstad" userId="ddf4ae39-a8b0-4a26-8b44-dc9b1efa8b0d" providerId="ADAL" clId="{1E007A37-AE3E-4D2A-BABE-E6E7EF61DCA1}" dt="2024-08-07T20:29:07.775" v="2616" actId="20577"/>
          <ac:spMkLst>
            <pc:docMk/>
            <pc:sldMk cId="4162498890" sldId="617"/>
            <ac:spMk id="2" creationId="{45241604-688A-4D9B-856D-6751DB6E146E}"/>
          </ac:spMkLst>
        </pc:spChg>
        <pc:spChg chg="add del mod">
          <ac:chgData name="Gonzalo Sandstad" userId="ddf4ae39-a8b0-4a26-8b44-dc9b1efa8b0d" providerId="ADAL" clId="{1E007A37-AE3E-4D2A-BABE-E6E7EF61DCA1}" dt="2024-08-07T20:26:08.032" v="2493" actId="478"/>
          <ac:spMkLst>
            <pc:docMk/>
            <pc:sldMk cId="4162498890" sldId="617"/>
            <ac:spMk id="3" creationId="{B0A8D497-EB53-B8F1-1DD4-4E36EE736447}"/>
          </ac:spMkLst>
        </pc:spChg>
        <pc:spChg chg="add del mod">
          <ac:chgData name="Gonzalo Sandstad" userId="ddf4ae39-a8b0-4a26-8b44-dc9b1efa8b0d" providerId="ADAL" clId="{1E007A37-AE3E-4D2A-BABE-E6E7EF61DCA1}" dt="2024-08-07T20:24:56.787" v="2488" actId="478"/>
          <ac:spMkLst>
            <pc:docMk/>
            <pc:sldMk cId="4162498890" sldId="617"/>
            <ac:spMk id="4" creationId="{F4730C65-CFAD-4CFB-9E93-15EBD2A00C3A}"/>
          </ac:spMkLst>
        </pc:spChg>
        <pc:spChg chg="add">
          <ac:chgData name="Gonzalo Sandstad" userId="ddf4ae39-a8b0-4a26-8b44-dc9b1efa8b0d" providerId="ADAL" clId="{1E007A37-AE3E-4D2A-BABE-E6E7EF61DCA1}" dt="2024-08-07T20:28:16.594" v="2520"/>
          <ac:spMkLst>
            <pc:docMk/>
            <pc:sldMk cId="4162498890" sldId="617"/>
            <ac:spMk id="8" creationId="{595424E9-5CB1-A580-47D9-6336D3BE7380}"/>
          </ac:spMkLst>
        </pc:spChg>
        <pc:spChg chg="add mod">
          <ac:chgData name="Gonzalo Sandstad" userId="ddf4ae39-a8b0-4a26-8b44-dc9b1efa8b0d" providerId="ADAL" clId="{1E007A37-AE3E-4D2A-BABE-E6E7EF61DCA1}" dt="2024-08-07T20:28:55.403" v="2606" actId="20577"/>
          <ac:spMkLst>
            <pc:docMk/>
            <pc:sldMk cId="4162498890" sldId="617"/>
            <ac:spMk id="9" creationId="{6B424321-B6FF-BB82-8E1B-C2C28F60688B}"/>
          </ac:spMkLst>
        </pc:spChg>
        <pc:spChg chg="mod">
          <ac:chgData name="Gonzalo Sandstad" userId="ddf4ae39-a8b0-4a26-8b44-dc9b1efa8b0d" providerId="ADAL" clId="{1E007A37-AE3E-4D2A-BABE-E6E7EF61DCA1}" dt="2024-08-07T20:27:55.895" v="2515" actId="1076"/>
          <ac:spMkLst>
            <pc:docMk/>
            <pc:sldMk cId="4162498890" sldId="617"/>
            <ac:spMk id="27" creationId="{DFC50C25-46FB-4C29-8670-143A5EE6FC47}"/>
          </ac:spMkLst>
        </pc:spChg>
        <pc:spChg chg="mod">
          <ac:chgData name="Gonzalo Sandstad" userId="ddf4ae39-a8b0-4a26-8b44-dc9b1efa8b0d" providerId="ADAL" clId="{1E007A37-AE3E-4D2A-BABE-E6E7EF61DCA1}" dt="2024-08-07T20:27:59.259" v="2516" actId="1076"/>
          <ac:spMkLst>
            <pc:docMk/>
            <pc:sldMk cId="4162498890" sldId="617"/>
            <ac:spMk id="28" creationId="{0B1AACF9-B390-42FB-BFCC-288D80A130AE}"/>
          </ac:spMkLst>
        </pc:spChg>
        <pc:spChg chg="mod">
          <ac:chgData name="Gonzalo Sandstad" userId="ddf4ae39-a8b0-4a26-8b44-dc9b1efa8b0d" providerId="ADAL" clId="{1E007A37-AE3E-4D2A-BABE-E6E7EF61DCA1}" dt="2024-08-07T20:28:02.698" v="2517" actId="1076"/>
          <ac:spMkLst>
            <pc:docMk/>
            <pc:sldMk cId="4162498890" sldId="617"/>
            <ac:spMk id="34" creationId="{C57152E6-1ECD-4FAC-A111-81E1A44846CB}"/>
          </ac:spMkLst>
        </pc:spChg>
        <pc:spChg chg="mod">
          <ac:chgData name="Gonzalo Sandstad" userId="ddf4ae39-a8b0-4a26-8b44-dc9b1efa8b0d" providerId="ADAL" clId="{1E007A37-AE3E-4D2A-BABE-E6E7EF61DCA1}" dt="2024-08-07T20:28:12.317" v="2519" actId="20577"/>
          <ac:spMkLst>
            <pc:docMk/>
            <pc:sldMk cId="4162498890" sldId="617"/>
            <ac:spMk id="35" creationId="{54167140-5B5A-475D-9BDB-60890D93B4B9}"/>
          </ac:spMkLst>
        </pc:spChg>
        <pc:picChg chg="add del">
          <ac:chgData name="Gonzalo Sandstad" userId="ddf4ae39-a8b0-4a26-8b44-dc9b1efa8b0d" providerId="ADAL" clId="{1E007A37-AE3E-4D2A-BABE-E6E7EF61DCA1}" dt="2024-06-19T22:28:10.739" v="479" actId="478"/>
          <ac:picMkLst>
            <pc:docMk/>
            <pc:sldMk cId="4162498890" sldId="617"/>
            <ac:picMk id="5" creationId="{9554C64E-62CC-8E57-6E57-20EFE672C4F4}"/>
          </ac:picMkLst>
        </pc:picChg>
        <pc:picChg chg="add del mod">
          <ac:chgData name="Gonzalo Sandstad" userId="ddf4ae39-a8b0-4a26-8b44-dc9b1efa8b0d" providerId="ADAL" clId="{1E007A37-AE3E-4D2A-BABE-E6E7EF61DCA1}" dt="2024-06-19T22:37:19.805" v="660" actId="478"/>
          <ac:picMkLst>
            <pc:docMk/>
            <pc:sldMk cId="4162498890" sldId="617"/>
            <ac:picMk id="6" creationId="{8223CB4D-CFBE-FCC2-160F-0296F1793E9F}"/>
          </ac:picMkLst>
        </pc:picChg>
        <pc:picChg chg="add mod">
          <ac:chgData name="Gonzalo Sandstad" userId="ddf4ae39-a8b0-4a26-8b44-dc9b1efa8b0d" providerId="ADAL" clId="{1E007A37-AE3E-4D2A-BABE-E6E7EF61DCA1}" dt="2024-08-07T20:27:46.137" v="2514" actId="27349"/>
          <ac:picMkLst>
            <pc:docMk/>
            <pc:sldMk cId="4162498890" sldId="617"/>
            <ac:picMk id="6" creationId="{AA2BEDB8-A46D-D5C0-C9B4-088C41F6ACB3}"/>
          </ac:picMkLst>
        </pc:picChg>
        <pc:picChg chg="add mod">
          <ac:chgData name="Gonzalo Sandstad" userId="ddf4ae39-a8b0-4a26-8b44-dc9b1efa8b0d" providerId="ADAL" clId="{1E007A37-AE3E-4D2A-BABE-E6E7EF61DCA1}" dt="2024-08-07T20:27:36.186" v="2509" actId="1076"/>
          <ac:picMkLst>
            <pc:docMk/>
            <pc:sldMk cId="4162498890" sldId="617"/>
            <ac:picMk id="7" creationId="{3A1F2D89-F2A3-1C46-2B58-D49FB45DA0A5}"/>
          </ac:picMkLst>
        </pc:picChg>
        <pc:picChg chg="add del mod">
          <ac:chgData name="Gonzalo Sandstad" userId="ddf4ae39-a8b0-4a26-8b44-dc9b1efa8b0d" providerId="ADAL" clId="{1E007A37-AE3E-4D2A-BABE-E6E7EF61DCA1}" dt="2024-06-19T22:37:17.824" v="659" actId="478"/>
          <ac:picMkLst>
            <pc:docMk/>
            <pc:sldMk cId="4162498890" sldId="617"/>
            <ac:picMk id="8" creationId="{499529FD-D4EE-DD5F-7A11-C69B6BD11AE8}"/>
          </ac:picMkLst>
        </pc:picChg>
        <pc:picChg chg="mod">
          <ac:chgData name="Gonzalo Sandstad" userId="ddf4ae39-a8b0-4a26-8b44-dc9b1efa8b0d" providerId="ADAL" clId="{1E007A37-AE3E-4D2A-BABE-E6E7EF61DCA1}" dt="2024-08-07T20:27:34.379" v="2508" actId="1076"/>
          <ac:picMkLst>
            <pc:docMk/>
            <pc:sldMk cId="4162498890" sldId="617"/>
            <ac:picMk id="11" creationId="{DB737D26-9ED5-45E3-846B-A4D7739D1AB1}"/>
          </ac:picMkLst>
        </pc:picChg>
        <pc:picChg chg="add del mod">
          <ac:chgData name="Gonzalo Sandstad" userId="ddf4ae39-a8b0-4a26-8b44-dc9b1efa8b0d" providerId="ADAL" clId="{1E007A37-AE3E-4D2A-BABE-E6E7EF61DCA1}" dt="2024-06-19T22:30:17.506" v="486" actId="478"/>
          <ac:picMkLst>
            <pc:docMk/>
            <pc:sldMk cId="4162498890" sldId="617"/>
            <ac:picMk id="12" creationId="{3E33DC8B-E5C1-D167-0483-E5B32781197C}"/>
          </ac:picMkLst>
        </pc:picChg>
        <pc:picChg chg="del mod">
          <ac:chgData name="Gonzalo Sandstad" userId="ddf4ae39-a8b0-4a26-8b44-dc9b1efa8b0d" providerId="ADAL" clId="{1E007A37-AE3E-4D2A-BABE-E6E7EF61DCA1}" dt="2024-06-19T22:37:15.597" v="658" actId="478"/>
          <ac:picMkLst>
            <pc:docMk/>
            <pc:sldMk cId="4162498890" sldId="617"/>
            <ac:picMk id="13" creationId="{D44B1F56-E668-4E61-9707-AB7DB92E6044}"/>
          </ac:picMkLst>
        </pc:picChg>
        <pc:picChg chg="mod">
          <ac:chgData name="Gonzalo Sandstad" userId="ddf4ae39-a8b0-4a26-8b44-dc9b1efa8b0d" providerId="ADAL" clId="{1E007A37-AE3E-4D2A-BABE-E6E7EF61DCA1}" dt="2024-08-07T20:27:39.932" v="2511" actId="1076"/>
          <ac:picMkLst>
            <pc:docMk/>
            <pc:sldMk cId="4162498890" sldId="617"/>
            <ac:picMk id="18" creationId="{949B932E-0224-485B-9718-6DE23EC6912A}"/>
          </ac:picMkLst>
        </pc:picChg>
        <pc:picChg chg="mod">
          <ac:chgData name="Gonzalo Sandstad" userId="ddf4ae39-a8b0-4a26-8b44-dc9b1efa8b0d" providerId="ADAL" clId="{1E007A37-AE3E-4D2A-BABE-E6E7EF61DCA1}" dt="2024-08-07T20:27:37.660" v="2510" actId="1076"/>
          <ac:picMkLst>
            <pc:docMk/>
            <pc:sldMk cId="4162498890" sldId="617"/>
            <ac:picMk id="20" creationId="{C088E412-0380-47D3-887B-D74D85955156}"/>
          </ac:picMkLst>
        </pc:picChg>
      </pc:sldChg>
      <pc:sldChg chg="modSp add del mod">
        <pc:chgData name="Gonzalo Sandstad" userId="ddf4ae39-a8b0-4a26-8b44-dc9b1efa8b0d" providerId="ADAL" clId="{1E007A37-AE3E-4D2A-BABE-E6E7EF61DCA1}" dt="2024-06-19T23:42:02.350" v="1159" actId="20577"/>
        <pc:sldMkLst>
          <pc:docMk/>
          <pc:sldMk cId="1890843815" sldId="621"/>
        </pc:sldMkLst>
        <pc:spChg chg="mod">
          <ac:chgData name="Gonzalo Sandstad" userId="ddf4ae39-a8b0-4a26-8b44-dc9b1efa8b0d" providerId="ADAL" clId="{1E007A37-AE3E-4D2A-BABE-E6E7EF61DCA1}" dt="2024-06-19T23:42:02.350" v="1159" actId="20577"/>
          <ac:spMkLst>
            <pc:docMk/>
            <pc:sldMk cId="1890843815" sldId="621"/>
            <ac:spMk id="3" creationId="{97BF7A3E-4CDB-CC76-BF02-8079EB63E478}"/>
          </ac:spMkLst>
        </pc:spChg>
      </pc:sldChg>
      <pc:sldChg chg="del">
        <pc:chgData name="Gonzalo Sandstad" userId="ddf4ae39-a8b0-4a26-8b44-dc9b1efa8b0d" providerId="ADAL" clId="{1E007A37-AE3E-4D2A-BABE-E6E7EF61DCA1}" dt="2024-06-19T21:56:50.756" v="1" actId="47"/>
        <pc:sldMkLst>
          <pc:docMk/>
          <pc:sldMk cId="1011446948" sldId="4282"/>
        </pc:sldMkLst>
      </pc:sldChg>
      <pc:sldChg chg="delSp modSp add del mod ord">
        <pc:chgData name="Gonzalo Sandstad" userId="ddf4ae39-a8b0-4a26-8b44-dc9b1efa8b0d" providerId="ADAL" clId="{1E007A37-AE3E-4D2A-BABE-E6E7EF61DCA1}" dt="2024-06-19T22:39:25.725" v="680" actId="47"/>
        <pc:sldMkLst>
          <pc:docMk/>
          <pc:sldMk cId="3910178000" sldId="4283"/>
        </pc:sldMkLst>
        <pc:spChg chg="mod">
          <ac:chgData name="Gonzalo Sandstad" userId="ddf4ae39-a8b0-4a26-8b44-dc9b1efa8b0d" providerId="ADAL" clId="{1E007A37-AE3E-4D2A-BABE-E6E7EF61DCA1}" dt="2024-06-19T22:39:03.136" v="679" actId="20577"/>
          <ac:spMkLst>
            <pc:docMk/>
            <pc:sldMk cId="3910178000" sldId="4283"/>
            <ac:spMk id="2" creationId="{388C5A3D-F318-453C-BC1B-24CE378209CC}"/>
          </ac:spMkLst>
        </pc:spChg>
        <pc:spChg chg="del">
          <ac:chgData name="Gonzalo Sandstad" userId="ddf4ae39-a8b0-4a26-8b44-dc9b1efa8b0d" providerId="ADAL" clId="{1E007A37-AE3E-4D2A-BABE-E6E7EF61DCA1}" dt="2024-06-19T22:31:58.815" v="511" actId="478"/>
          <ac:spMkLst>
            <pc:docMk/>
            <pc:sldMk cId="3910178000" sldId="4283"/>
            <ac:spMk id="4" creationId="{209AE6D2-16B0-C5C2-23EB-6B18F7FEFD7D}"/>
          </ac:spMkLst>
        </pc:spChg>
        <pc:spChg chg="del">
          <ac:chgData name="Gonzalo Sandstad" userId="ddf4ae39-a8b0-4a26-8b44-dc9b1efa8b0d" providerId="ADAL" clId="{1E007A37-AE3E-4D2A-BABE-E6E7EF61DCA1}" dt="2024-06-19T22:32:08.989" v="512" actId="478"/>
          <ac:spMkLst>
            <pc:docMk/>
            <pc:sldMk cId="3910178000" sldId="4283"/>
            <ac:spMk id="11" creationId="{C9EDBD1F-40BE-457A-9728-3AC37AD97DB8}"/>
          </ac:spMkLst>
        </pc:spChg>
        <pc:spChg chg="del">
          <ac:chgData name="Gonzalo Sandstad" userId="ddf4ae39-a8b0-4a26-8b44-dc9b1efa8b0d" providerId="ADAL" clId="{1E007A37-AE3E-4D2A-BABE-E6E7EF61DCA1}" dt="2024-06-19T22:31:58.815" v="511" actId="478"/>
          <ac:spMkLst>
            <pc:docMk/>
            <pc:sldMk cId="3910178000" sldId="4283"/>
            <ac:spMk id="12" creationId="{A5A1EFDF-88DC-8BB2-ABA0-5D15F3F2C6C0}"/>
          </ac:spMkLst>
        </pc:spChg>
        <pc:spChg chg="del">
          <ac:chgData name="Gonzalo Sandstad" userId="ddf4ae39-a8b0-4a26-8b44-dc9b1efa8b0d" providerId="ADAL" clId="{1E007A37-AE3E-4D2A-BABE-E6E7EF61DCA1}" dt="2024-06-19T22:31:58.815" v="511" actId="478"/>
          <ac:spMkLst>
            <pc:docMk/>
            <pc:sldMk cId="3910178000" sldId="4283"/>
            <ac:spMk id="14" creationId="{D83783AA-0889-3D0F-1F42-547FE921521C}"/>
          </ac:spMkLst>
        </pc:spChg>
        <pc:spChg chg="del">
          <ac:chgData name="Gonzalo Sandstad" userId="ddf4ae39-a8b0-4a26-8b44-dc9b1efa8b0d" providerId="ADAL" clId="{1E007A37-AE3E-4D2A-BABE-E6E7EF61DCA1}" dt="2024-06-19T22:31:58.815" v="511" actId="478"/>
          <ac:spMkLst>
            <pc:docMk/>
            <pc:sldMk cId="3910178000" sldId="4283"/>
            <ac:spMk id="16" creationId="{FEE7C405-93BB-DBEB-669E-A6B046BFBF95}"/>
          </ac:spMkLst>
        </pc:spChg>
        <pc:spChg chg="del">
          <ac:chgData name="Gonzalo Sandstad" userId="ddf4ae39-a8b0-4a26-8b44-dc9b1efa8b0d" providerId="ADAL" clId="{1E007A37-AE3E-4D2A-BABE-E6E7EF61DCA1}" dt="2024-06-19T22:32:22.883" v="515" actId="478"/>
          <ac:spMkLst>
            <pc:docMk/>
            <pc:sldMk cId="3910178000" sldId="4283"/>
            <ac:spMk id="21" creationId="{AC90D5BB-13BC-9BE4-9E20-D03E4BA1E2A2}"/>
          </ac:spMkLst>
        </pc:spChg>
        <pc:spChg chg="del">
          <ac:chgData name="Gonzalo Sandstad" userId="ddf4ae39-a8b0-4a26-8b44-dc9b1efa8b0d" providerId="ADAL" clId="{1E007A37-AE3E-4D2A-BABE-E6E7EF61DCA1}" dt="2024-06-19T22:32:17.688" v="514" actId="478"/>
          <ac:spMkLst>
            <pc:docMk/>
            <pc:sldMk cId="3910178000" sldId="4283"/>
            <ac:spMk id="22" creationId="{8AA7084F-7C28-FB40-A3E9-1F73D875E4EF}"/>
          </ac:spMkLst>
        </pc:spChg>
        <pc:spChg chg="del">
          <ac:chgData name="Gonzalo Sandstad" userId="ddf4ae39-a8b0-4a26-8b44-dc9b1efa8b0d" providerId="ADAL" clId="{1E007A37-AE3E-4D2A-BABE-E6E7EF61DCA1}" dt="2024-06-19T22:31:43.808" v="510" actId="478"/>
          <ac:spMkLst>
            <pc:docMk/>
            <pc:sldMk cId="3910178000" sldId="4283"/>
            <ac:spMk id="25" creationId="{C3BB9892-9442-8F3F-D774-4911AC490757}"/>
          </ac:spMkLst>
        </pc:spChg>
        <pc:spChg chg="del">
          <ac:chgData name="Gonzalo Sandstad" userId="ddf4ae39-a8b0-4a26-8b44-dc9b1efa8b0d" providerId="ADAL" clId="{1E007A37-AE3E-4D2A-BABE-E6E7EF61DCA1}" dt="2024-06-19T22:31:43.808" v="510" actId="478"/>
          <ac:spMkLst>
            <pc:docMk/>
            <pc:sldMk cId="3910178000" sldId="4283"/>
            <ac:spMk id="26" creationId="{43ACDE29-0354-2A54-4D31-A18489A2DF9D}"/>
          </ac:spMkLst>
        </pc:spChg>
        <pc:spChg chg="mod">
          <ac:chgData name="Gonzalo Sandstad" userId="ddf4ae39-a8b0-4a26-8b44-dc9b1efa8b0d" providerId="ADAL" clId="{1E007A37-AE3E-4D2A-BABE-E6E7EF61DCA1}" dt="2024-06-19T22:01:15.313" v="37" actId="1076"/>
          <ac:spMkLst>
            <pc:docMk/>
            <pc:sldMk cId="3910178000" sldId="4283"/>
            <ac:spMk id="30" creationId="{5AC8A725-9430-7FF7-F435-A369F1E61154}"/>
          </ac:spMkLst>
        </pc:spChg>
        <pc:picChg chg="del">
          <ac:chgData name="Gonzalo Sandstad" userId="ddf4ae39-a8b0-4a26-8b44-dc9b1efa8b0d" providerId="ADAL" clId="{1E007A37-AE3E-4D2A-BABE-E6E7EF61DCA1}" dt="2024-06-19T22:32:22.883" v="515" actId="478"/>
          <ac:picMkLst>
            <pc:docMk/>
            <pc:sldMk cId="3910178000" sldId="4283"/>
            <ac:picMk id="7" creationId="{DD605826-86CA-4EF1-A852-1F26943D383B}"/>
          </ac:picMkLst>
        </pc:picChg>
        <pc:picChg chg="del">
          <ac:chgData name="Gonzalo Sandstad" userId="ddf4ae39-a8b0-4a26-8b44-dc9b1efa8b0d" providerId="ADAL" clId="{1E007A37-AE3E-4D2A-BABE-E6E7EF61DCA1}" dt="2024-06-19T22:32:17.688" v="514" actId="478"/>
          <ac:picMkLst>
            <pc:docMk/>
            <pc:sldMk cId="3910178000" sldId="4283"/>
            <ac:picMk id="8" creationId="{76A5460E-650D-4AEA-A8FB-2B0C8305A8C8}"/>
          </ac:picMkLst>
        </pc:picChg>
        <pc:picChg chg="mod">
          <ac:chgData name="Gonzalo Sandstad" userId="ddf4ae39-a8b0-4a26-8b44-dc9b1efa8b0d" providerId="ADAL" clId="{1E007A37-AE3E-4D2A-BABE-E6E7EF61DCA1}" dt="2024-06-19T22:35:46.832" v="648" actId="1076"/>
          <ac:picMkLst>
            <pc:docMk/>
            <pc:sldMk cId="3910178000" sldId="4283"/>
            <ac:picMk id="9" creationId="{63B4A3B1-EDB6-430B-9200-5B02892CB78A}"/>
          </ac:picMkLst>
        </pc:picChg>
        <pc:picChg chg="del">
          <ac:chgData name="Gonzalo Sandstad" userId="ddf4ae39-a8b0-4a26-8b44-dc9b1efa8b0d" providerId="ADAL" clId="{1E007A37-AE3E-4D2A-BABE-E6E7EF61DCA1}" dt="2024-06-19T22:32:08.989" v="512" actId="478"/>
          <ac:picMkLst>
            <pc:docMk/>
            <pc:sldMk cId="3910178000" sldId="4283"/>
            <ac:picMk id="10" creationId="{62F0E8D6-4735-4130-9DDE-7E95C1E905DF}"/>
          </ac:picMkLst>
        </pc:picChg>
        <pc:picChg chg="mod">
          <ac:chgData name="Gonzalo Sandstad" userId="ddf4ae39-a8b0-4a26-8b44-dc9b1efa8b0d" providerId="ADAL" clId="{1E007A37-AE3E-4D2A-BABE-E6E7EF61DCA1}" dt="2024-06-19T22:01:08.546" v="36" actId="1076"/>
          <ac:picMkLst>
            <pc:docMk/>
            <pc:sldMk cId="3910178000" sldId="4283"/>
            <ac:picMk id="29" creationId="{4E52E25F-2016-5BC3-9FA8-0E2B76C4068B}"/>
          </ac:picMkLst>
        </pc:picChg>
        <pc:picChg chg="del">
          <ac:chgData name="Gonzalo Sandstad" userId="ddf4ae39-a8b0-4a26-8b44-dc9b1efa8b0d" providerId="ADAL" clId="{1E007A37-AE3E-4D2A-BABE-E6E7EF61DCA1}" dt="2024-06-19T22:31:43.808" v="510" actId="478"/>
          <ac:picMkLst>
            <pc:docMk/>
            <pc:sldMk cId="3910178000" sldId="4283"/>
            <ac:picMk id="1028" creationId="{B2C6C979-0DD5-D326-D34D-5608ABC44F70}"/>
          </ac:picMkLst>
        </pc:picChg>
        <pc:picChg chg="del">
          <ac:chgData name="Gonzalo Sandstad" userId="ddf4ae39-a8b0-4a26-8b44-dc9b1efa8b0d" providerId="ADAL" clId="{1E007A37-AE3E-4D2A-BABE-E6E7EF61DCA1}" dt="2024-06-19T22:31:43.808" v="510" actId="478"/>
          <ac:picMkLst>
            <pc:docMk/>
            <pc:sldMk cId="3910178000" sldId="4283"/>
            <ac:picMk id="1030" creationId="{F8FD3DD5-D959-3597-FF95-8E7FDFF5718D}"/>
          </ac:picMkLst>
        </pc:picChg>
      </pc:sldChg>
      <pc:sldChg chg="addSp delSp modSp add del mod">
        <pc:chgData name="Gonzalo Sandstad" userId="ddf4ae39-a8b0-4a26-8b44-dc9b1efa8b0d" providerId="ADAL" clId="{1E007A37-AE3E-4D2A-BABE-E6E7EF61DCA1}" dt="2024-08-05T16:07:05.222" v="2456" actId="47"/>
        <pc:sldMkLst>
          <pc:docMk/>
          <pc:sldMk cId="4243028458" sldId="4284"/>
        </pc:sldMkLst>
        <pc:spChg chg="add mod">
          <ac:chgData name="Gonzalo Sandstad" userId="ddf4ae39-a8b0-4a26-8b44-dc9b1efa8b0d" providerId="ADAL" clId="{1E007A37-AE3E-4D2A-BABE-E6E7EF61DCA1}" dt="2024-06-19T23:49:58.354" v="1343" actId="1076"/>
          <ac:spMkLst>
            <pc:docMk/>
            <pc:sldMk cId="4243028458" sldId="4284"/>
            <ac:spMk id="8" creationId="{4F9A36D9-60B1-3FE0-57D6-C8847F1A0EF9}"/>
          </ac:spMkLst>
        </pc:spChg>
        <pc:spChg chg="add del">
          <ac:chgData name="Gonzalo Sandstad" userId="ddf4ae39-a8b0-4a26-8b44-dc9b1efa8b0d" providerId="ADAL" clId="{1E007A37-AE3E-4D2A-BABE-E6E7EF61DCA1}" dt="2024-06-20T00:27:33.643" v="1350" actId="22"/>
          <ac:spMkLst>
            <pc:docMk/>
            <pc:sldMk cId="4243028458" sldId="4284"/>
            <ac:spMk id="13" creationId="{056BDA1F-B5C7-B549-50A1-C285A09DC321}"/>
          </ac:spMkLst>
        </pc:spChg>
        <pc:spChg chg="add del">
          <ac:chgData name="Gonzalo Sandstad" userId="ddf4ae39-a8b0-4a26-8b44-dc9b1efa8b0d" providerId="ADAL" clId="{1E007A37-AE3E-4D2A-BABE-E6E7EF61DCA1}" dt="2024-06-20T00:27:41.797" v="1352" actId="478"/>
          <ac:spMkLst>
            <pc:docMk/>
            <pc:sldMk cId="4243028458" sldId="4284"/>
            <ac:spMk id="26" creationId="{50C97D8C-A4F8-F3B1-AA19-330DF1EFF13A}"/>
          </ac:spMkLst>
        </pc:spChg>
        <pc:spChg chg="mod">
          <ac:chgData name="Gonzalo Sandstad" userId="ddf4ae39-a8b0-4a26-8b44-dc9b1efa8b0d" providerId="ADAL" clId="{1E007A37-AE3E-4D2A-BABE-E6E7EF61DCA1}" dt="2024-06-19T23:47:53.729" v="1216" actId="20577"/>
          <ac:spMkLst>
            <pc:docMk/>
            <pc:sldMk cId="4243028458" sldId="4284"/>
            <ac:spMk id="30" creationId="{201D5AFC-D3AB-E039-C1AC-0EC7AA0EC7CE}"/>
          </ac:spMkLst>
        </pc:spChg>
        <pc:spChg chg="mod">
          <ac:chgData name="Gonzalo Sandstad" userId="ddf4ae39-a8b0-4a26-8b44-dc9b1efa8b0d" providerId="ADAL" clId="{1E007A37-AE3E-4D2A-BABE-E6E7EF61DCA1}" dt="2024-06-19T23:49:27.784" v="1340" actId="20577"/>
          <ac:spMkLst>
            <pc:docMk/>
            <pc:sldMk cId="4243028458" sldId="4284"/>
            <ac:spMk id="34" creationId="{CCD1AD6C-FBA5-1C1D-C876-EBF233D5EED3}"/>
          </ac:spMkLst>
        </pc:spChg>
        <pc:spChg chg="add del mod">
          <ac:chgData name="Gonzalo Sandstad" userId="ddf4ae39-a8b0-4a26-8b44-dc9b1efa8b0d" providerId="ADAL" clId="{1E007A37-AE3E-4D2A-BABE-E6E7EF61DCA1}" dt="2024-06-20T00:28:00.408" v="1356" actId="22"/>
          <ac:spMkLst>
            <pc:docMk/>
            <pc:sldMk cId="4243028458" sldId="4284"/>
            <ac:spMk id="35" creationId="{BB3E7EFD-CD10-6791-B0F6-1673DE2F339D}"/>
          </ac:spMkLst>
        </pc:spChg>
        <pc:spChg chg="mod">
          <ac:chgData name="Gonzalo Sandstad" userId="ddf4ae39-a8b0-4a26-8b44-dc9b1efa8b0d" providerId="ADAL" clId="{1E007A37-AE3E-4D2A-BABE-E6E7EF61DCA1}" dt="2024-06-19T23:48:05.143" v="1217" actId="1076"/>
          <ac:spMkLst>
            <pc:docMk/>
            <pc:sldMk cId="4243028458" sldId="4284"/>
            <ac:spMk id="37" creationId="{9AE6DADE-04E2-927D-180E-D961A60A3DA1}"/>
          </ac:spMkLst>
        </pc:spChg>
        <pc:spChg chg="del">
          <ac:chgData name="Gonzalo Sandstad" userId="ddf4ae39-a8b0-4a26-8b44-dc9b1efa8b0d" providerId="ADAL" clId="{1E007A37-AE3E-4D2A-BABE-E6E7EF61DCA1}" dt="2024-06-19T23:49:41.915" v="1341" actId="478"/>
          <ac:spMkLst>
            <pc:docMk/>
            <pc:sldMk cId="4243028458" sldId="4284"/>
            <ac:spMk id="44" creationId="{90F839CC-0838-3ECA-842A-35B34862B047}"/>
          </ac:spMkLst>
        </pc:spChg>
        <pc:spChg chg="mod">
          <ac:chgData name="Gonzalo Sandstad" userId="ddf4ae39-a8b0-4a26-8b44-dc9b1efa8b0d" providerId="ADAL" clId="{1E007A37-AE3E-4D2A-BABE-E6E7EF61DCA1}" dt="2024-06-19T23:49:19.054" v="1338" actId="20577"/>
          <ac:spMkLst>
            <pc:docMk/>
            <pc:sldMk cId="4243028458" sldId="4284"/>
            <ac:spMk id="46" creationId="{86E32AB6-FD30-A59D-E42A-5797A09BEF4F}"/>
          </ac:spMkLst>
        </pc:spChg>
      </pc:sldChg>
      <pc:sldChg chg="addSp delSp modSp mod ord modClrScheme chgLayout">
        <pc:chgData name="Gonzalo Sandstad" userId="ddf4ae39-a8b0-4a26-8b44-dc9b1efa8b0d" providerId="ADAL" clId="{1E007A37-AE3E-4D2A-BABE-E6E7EF61DCA1}" dt="2024-11-13T15:04:54.544" v="2880" actId="1076"/>
        <pc:sldMkLst>
          <pc:docMk/>
          <pc:sldMk cId="2062882779" sldId="4289"/>
        </pc:sldMkLst>
        <pc:spChg chg="mod ord">
          <ac:chgData name="Gonzalo Sandstad" userId="ddf4ae39-a8b0-4a26-8b44-dc9b1efa8b0d" providerId="ADAL" clId="{1E007A37-AE3E-4D2A-BABE-E6E7EF61DCA1}" dt="2024-06-19T23:40:28.309" v="1130" actId="20577"/>
          <ac:spMkLst>
            <pc:docMk/>
            <pc:sldMk cId="2062882779" sldId="4289"/>
            <ac:spMk id="2" creationId="{442CD0E7-F6D7-7DED-04EF-A3A81FF99AB6}"/>
          </ac:spMkLst>
        </pc:spChg>
        <pc:spChg chg="add del mod">
          <ac:chgData name="Gonzalo Sandstad" userId="ddf4ae39-a8b0-4a26-8b44-dc9b1efa8b0d" providerId="ADAL" clId="{1E007A37-AE3E-4D2A-BABE-E6E7EF61DCA1}" dt="2024-06-19T23:35:52.071" v="875"/>
          <ac:spMkLst>
            <pc:docMk/>
            <pc:sldMk cId="2062882779" sldId="4289"/>
            <ac:spMk id="3" creationId="{A97CDEA6-5AB3-7BDF-DBF9-05922E5C59C1}"/>
          </ac:spMkLst>
        </pc:spChg>
        <pc:spChg chg="add mod">
          <ac:chgData name="Gonzalo Sandstad" userId="ddf4ae39-a8b0-4a26-8b44-dc9b1efa8b0d" providerId="ADAL" clId="{1E007A37-AE3E-4D2A-BABE-E6E7EF61DCA1}" dt="2024-06-19T23:37:29.196" v="964" actId="2085"/>
          <ac:spMkLst>
            <pc:docMk/>
            <pc:sldMk cId="2062882779" sldId="4289"/>
            <ac:spMk id="4" creationId="{8D1F77D0-0120-951C-F900-813C6C8089C6}"/>
          </ac:spMkLst>
        </pc:spChg>
        <pc:spChg chg="add mod">
          <ac:chgData name="Gonzalo Sandstad" userId="ddf4ae39-a8b0-4a26-8b44-dc9b1efa8b0d" providerId="ADAL" clId="{1E007A37-AE3E-4D2A-BABE-E6E7EF61DCA1}" dt="2024-06-19T23:37:38.796" v="966" actId="207"/>
          <ac:spMkLst>
            <pc:docMk/>
            <pc:sldMk cId="2062882779" sldId="4289"/>
            <ac:spMk id="5" creationId="{571C5DB2-C5E5-DB8D-2F16-9287891EF652}"/>
          </ac:spMkLst>
        </pc:spChg>
        <pc:spChg chg="add mod">
          <ac:chgData name="Gonzalo Sandstad" userId="ddf4ae39-a8b0-4a26-8b44-dc9b1efa8b0d" providerId="ADAL" clId="{1E007A37-AE3E-4D2A-BABE-E6E7EF61DCA1}" dt="2024-06-19T23:38:17.208" v="1003" actId="207"/>
          <ac:spMkLst>
            <pc:docMk/>
            <pc:sldMk cId="2062882779" sldId="4289"/>
            <ac:spMk id="6" creationId="{08D0F203-D60B-8B44-B973-EFB59715AB92}"/>
          </ac:spMkLst>
        </pc:spChg>
        <pc:spChg chg="add mod">
          <ac:chgData name="Gonzalo Sandstad" userId="ddf4ae39-a8b0-4a26-8b44-dc9b1efa8b0d" providerId="ADAL" clId="{1E007A37-AE3E-4D2A-BABE-E6E7EF61DCA1}" dt="2024-06-19T23:37:08.782" v="960" actId="207"/>
          <ac:spMkLst>
            <pc:docMk/>
            <pc:sldMk cId="2062882779" sldId="4289"/>
            <ac:spMk id="7" creationId="{FA6B0BD6-8F73-9B26-E406-34422CF754A6}"/>
          </ac:spMkLst>
        </pc:spChg>
        <pc:spChg chg="add mod">
          <ac:chgData name="Gonzalo Sandstad" userId="ddf4ae39-a8b0-4a26-8b44-dc9b1efa8b0d" providerId="ADAL" clId="{1E007A37-AE3E-4D2A-BABE-E6E7EF61DCA1}" dt="2024-06-19T23:38:05.357" v="1002" actId="207"/>
          <ac:spMkLst>
            <pc:docMk/>
            <pc:sldMk cId="2062882779" sldId="4289"/>
            <ac:spMk id="8" creationId="{4463E306-2554-98E4-08F0-82CD3594DF59}"/>
          </ac:spMkLst>
        </pc:spChg>
        <pc:spChg chg="add mod">
          <ac:chgData name="Gonzalo Sandstad" userId="ddf4ae39-a8b0-4a26-8b44-dc9b1efa8b0d" providerId="ADAL" clId="{1E007A37-AE3E-4D2A-BABE-E6E7EF61DCA1}" dt="2024-06-19T23:39:09.315" v="1115" actId="207"/>
          <ac:spMkLst>
            <pc:docMk/>
            <pc:sldMk cId="2062882779" sldId="4289"/>
            <ac:spMk id="9" creationId="{65623CB4-3AE5-EAA4-0269-03747A1BDDCE}"/>
          </ac:spMkLst>
        </pc:spChg>
        <pc:spChg chg="add mod">
          <ac:chgData name="Gonzalo Sandstad" userId="ddf4ae39-a8b0-4a26-8b44-dc9b1efa8b0d" providerId="ADAL" clId="{1E007A37-AE3E-4D2A-BABE-E6E7EF61DCA1}" dt="2024-11-13T15:04:50.437" v="2878" actId="1076"/>
          <ac:spMkLst>
            <pc:docMk/>
            <pc:sldMk cId="2062882779" sldId="4289"/>
            <ac:spMk id="12" creationId="{79A7F07A-AD80-6525-B5DB-327F9A2F79D6}"/>
          </ac:spMkLst>
        </pc:spChg>
        <pc:picChg chg="add mod">
          <ac:chgData name="Gonzalo Sandstad" userId="ddf4ae39-a8b0-4a26-8b44-dc9b1efa8b0d" providerId="ADAL" clId="{1E007A37-AE3E-4D2A-BABE-E6E7EF61DCA1}" dt="2024-11-13T15:04:54.544" v="2880" actId="1076"/>
          <ac:picMkLst>
            <pc:docMk/>
            <pc:sldMk cId="2062882779" sldId="4289"/>
            <ac:picMk id="10" creationId="{1D413845-257C-D531-6F3A-206C88FD2D9B}"/>
          </ac:picMkLst>
        </pc:picChg>
        <pc:picChg chg="del mod">
          <ac:chgData name="Gonzalo Sandstad" userId="ddf4ae39-a8b0-4a26-8b44-dc9b1efa8b0d" providerId="ADAL" clId="{1E007A37-AE3E-4D2A-BABE-E6E7EF61DCA1}" dt="2024-11-13T14:53:21.292" v="2861" actId="478"/>
          <ac:picMkLst>
            <pc:docMk/>
            <pc:sldMk cId="2062882779" sldId="4289"/>
            <ac:picMk id="1025" creationId="{2D48A323-FC3C-E296-E254-2B80BBE49BDE}"/>
          </ac:picMkLst>
        </pc:picChg>
      </pc:sldChg>
      <pc:sldChg chg="del">
        <pc:chgData name="Gonzalo Sandstad" userId="ddf4ae39-a8b0-4a26-8b44-dc9b1efa8b0d" providerId="ADAL" clId="{1E007A37-AE3E-4D2A-BABE-E6E7EF61DCA1}" dt="2024-06-19T23:56:42.518" v="1344" actId="47"/>
        <pc:sldMkLst>
          <pc:docMk/>
          <pc:sldMk cId="67890010" sldId="4290"/>
        </pc:sldMkLst>
      </pc:sldChg>
      <pc:sldChg chg="modSp mod">
        <pc:chgData name="Gonzalo Sandstad" userId="ddf4ae39-a8b0-4a26-8b44-dc9b1efa8b0d" providerId="ADAL" clId="{1E007A37-AE3E-4D2A-BABE-E6E7EF61DCA1}" dt="2024-11-13T21:18:11.962" v="2980" actId="20577"/>
        <pc:sldMkLst>
          <pc:docMk/>
          <pc:sldMk cId="2110162520" sldId="4291"/>
        </pc:sldMkLst>
        <pc:spChg chg="mod">
          <ac:chgData name="Gonzalo Sandstad" userId="ddf4ae39-a8b0-4a26-8b44-dc9b1efa8b0d" providerId="ADAL" clId="{1E007A37-AE3E-4D2A-BABE-E6E7EF61DCA1}" dt="2024-11-13T21:17:55.282" v="2932"/>
          <ac:spMkLst>
            <pc:docMk/>
            <pc:sldMk cId="2110162520" sldId="4291"/>
            <ac:spMk id="2" creationId="{51EFD4DF-393C-9B8A-B6E8-8B48D883DFBB}"/>
          </ac:spMkLst>
        </pc:spChg>
        <pc:spChg chg="mod">
          <ac:chgData name="Gonzalo Sandstad" userId="ddf4ae39-a8b0-4a26-8b44-dc9b1efa8b0d" providerId="ADAL" clId="{1E007A37-AE3E-4D2A-BABE-E6E7EF61DCA1}" dt="2024-11-13T21:18:11.962" v="2980" actId="20577"/>
          <ac:spMkLst>
            <pc:docMk/>
            <pc:sldMk cId="2110162520" sldId="4291"/>
            <ac:spMk id="4" creationId="{B767A573-384D-61BA-5730-9B214060085C}"/>
          </ac:spMkLst>
        </pc:spChg>
      </pc:sldChg>
      <pc:sldChg chg="addSp delSp modSp new del mod modMedia setBg addAnim delAnim modAnim setClrOvrMap delDesignElem">
        <pc:chgData name="Gonzalo Sandstad" userId="ddf4ae39-a8b0-4a26-8b44-dc9b1efa8b0d" providerId="ADAL" clId="{1E007A37-AE3E-4D2A-BABE-E6E7EF61DCA1}" dt="2024-06-19T22:16:00.072" v="474" actId="47"/>
        <pc:sldMkLst>
          <pc:docMk/>
          <pc:sldMk cId="1418061440" sldId="4292"/>
        </pc:sldMkLst>
        <pc:spChg chg="mod">
          <ac:chgData name="Gonzalo Sandstad" userId="ddf4ae39-a8b0-4a26-8b44-dc9b1efa8b0d" providerId="ADAL" clId="{1E007A37-AE3E-4D2A-BABE-E6E7EF61DCA1}" dt="2024-06-19T22:11:51.691" v="392" actId="26606"/>
          <ac:spMkLst>
            <pc:docMk/>
            <pc:sldMk cId="1418061440" sldId="4292"/>
            <ac:spMk id="2" creationId="{AAB16EE7-9D80-8AD0-4860-22465A92C782}"/>
          </ac:spMkLst>
        </pc:spChg>
        <pc:spChg chg="mod">
          <ac:chgData name="Gonzalo Sandstad" userId="ddf4ae39-a8b0-4a26-8b44-dc9b1efa8b0d" providerId="ADAL" clId="{1E007A37-AE3E-4D2A-BABE-E6E7EF61DCA1}" dt="2024-06-19T22:13:23.509" v="403" actId="21"/>
          <ac:spMkLst>
            <pc:docMk/>
            <pc:sldMk cId="1418061440" sldId="4292"/>
            <ac:spMk id="3" creationId="{D65BB463-35C6-6937-FA9D-775C76A7E98F}"/>
          </ac:spMkLst>
        </pc:spChg>
        <pc:spChg chg="add del">
          <ac:chgData name="Gonzalo Sandstad" userId="ddf4ae39-a8b0-4a26-8b44-dc9b1efa8b0d" providerId="ADAL" clId="{1E007A37-AE3E-4D2A-BABE-E6E7EF61DCA1}" dt="2024-06-19T22:11:26.352" v="386" actId="26606"/>
          <ac:spMkLst>
            <pc:docMk/>
            <pc:sldMk cId="1418061440" sldId="4292"/>
            <ac:spMk id="6" creationId="{C1DD1A8A-57D5-4A81-AD04-532B043C5611}"/>
          </ac:spMkLst>
        </pc:spChg>
        <pc:spChg chg="add del">
          <ac:chgData name="Gonzalo Sandstad" userId="ddf4ae39-a8b0-4a26-8b44-dc9b1efa8b0d" providerId="ADAL" clId="{1E007A37-AE3E-4D2A-BABE-E6E7EF61DCA1}" dt="2024-06-19T22:11:26.352" v="386" actId="26606"/>
          <ac:spMkLst>
            <pc:docMk/>
            <pc:sldMk cId="1418061440" sldId="4292"/>
            <ac:spMk id="8" creationId="{007891EC-4501-44ED-A8C8-B11B6DB767AB}"/>
          </ac:spMkLst>
        </pc:spChg>
        <pc:spChg chg="add del">
          <ac:chgData name="Gonzalo Sandstad" userId="ddf4ae39-a8b0-4a26-8b44-dc9b1efa8b0d" providerId="ADAL" clId="{1E007A37-AE3E-4D2A-BABE-E6E7EF61DCA1}" dt="2024-06-19T22:08:06.934" v="373" actId="26606"/>
          <ac:spMkLst>
            <pc:docMk/>
            <pc:sldMk cId="1418061440" sldId="4292"/>
            <ac:spMk id="9" creationId="{C1DD1A8A-57D5-4A81-AD04-532B043C5611}"/>
          </ac:spMkLst>
        </pc:spChg>
        <pc:spChg chg="add del">
          <ac:chgData name="Gonzalo Sandstad" userId="ddf4ae39-a8b0-4a26-8b44-dc9b1efa8b0d" providerId="ADAL" clId="{1E007A37-AE3E-4D2A-BABE-E6E7EF61DCA1}" dt="2024-06-19T22:08:06.934" v="373" actId="26606"/>
          <ac:spMkLst>
            <pc:docMk/>
            <pc:sldMk cId="1418061440" sldId="4292"/>
            <ac:spMk id="11" creationId="{007891EC-4501-44ED-A8C8-B11B6DB767AB}"/>
          </ac:spMkLst>
        </pc:spChg>
        <pc:spChg chg="add del">
          <ac:chgData name="Gonzalo Sandstad" userId="ddf4ae39-a8b0-4a26-8b44-dc9b1efa8b0d" providerId="ADAL" clId="{1E007A37-AE3E-4D2A-BABE-E6E7EF61DCA1}" dt="2024-06-19T22:11:51.691" v="392" actId="26606"/>
          <ac:spMkLst>
            <pc:docMk/>
            <pc:sldMk cId="1418061440" sldId="4292"/>
            <ac:spMk id="12" creationId="{C1DD1A8A-57D5-4A81-AD04-532B043C5611}"/>
          </ac:spMkLst>
        </pc:spChg>
        <pc:spChg chg="add del">
          <ac:chgData name="Gonzalo Sandstad" userId="ddf4ae39-a8b0-4a26-8b44-dc9b1efa8b0d" providerId="ADAL" clId="{1E007A37-AE3E-4D2A-BABE-E6E7EF61DCA1}" dt="2024-06-19T22:08:48.322" v="377" actId="26606"/>
          <ac:spMkLst>
            <pc:docMk/>
            <pc:sldMk cId="1418061440" sldId="4292"/>
            <ac:spMk id="13" creationId="{71B2258F-86CA-4D4D-8270-BC05FCDEBFB3}"/>
          </ac:spMkLst>
        </pc:spChg>
        <pc:spChg chg="add del">
          <ac:chgData name="Gonzalo Sandstad" userId="ddf4ae39-a8b0-4a26-8b44-dc9b1efa8b0d" providerId="ADAL" clId="{1E007A37-AE3E-4D2A-BABE-E6E7EF61DCA1}" dt="2024-06-19T22:11:51.691" v="392" actId="26606"/>
          <ac:spMkLst>
            <pc:docMk/>
            <pc:sldMk cId="1418061440" sldId="4292"/>
            <ac:spMk id="16" creationId="{007891EC-4501-44ED-A8C8-B11B6DB767AB}"/>
          </ac:spMkLst>
        </pc:spChg>
        <pc:spChg chg="add del">
          <ac:chgData name="Gonzalo Sandstad" userId="ddf4ae39-a8b0-4a26-8b44-dc9b1efa8b0d" providerId="ADAL" clId="{1E007A37-AE3E-4D2A-BABE-E6E7EF61DCA1}" dt="2024-06-19T22:12:50.497" v="398"/>
          <ac:spMkLst>
            <pc:docMk/>
            <pc:sldMk cId="1418061440" sldId="4292"/>
            <ac:spMk id="22" creationId="{6F828D28-8E09-41CC-8229-3070B5467A96}"/>
          </ac:spMkLst>
        </pc:spChg>
        <pc:spChg chg="add del">
          <ac:chgData name="Gonzalo Sandstad" userId="ddf4ae39-a8b0-4a26-8b44-dc9b1efa8b0d" providerId="ADAL" clId="{1E007A37-AE3E-4D2A-BABE-E6E7EF61DCA1}" dt="2024-06-19T22:12:50.497" v="398"/>
          <ac:spMkLst>
            <pc:docMk/>
            <pc:sldMk cId="1418061440" sldId="4292"/>
            <ac:spMk id="24" creationId="{D5B012D8-7F27-4758-9AC6-C889B154BD73}"/>
          </ac:spMkLst>
        </pc:spChg>
        <pc:spChg chg="add del">
          <ac:chgData name="Gonzalo Sandstad" userId="ddf4ae39-a8b0-4a26-8b44-dc9b1efa8b0d" providerId="ADAL" clId="{1E007A37-AE3E-4D2A-BABE-E6E7EF61DCA1}" dt="2024-06-19T22:12:50.497" v="398"/>
          <ac:spMkLst>
            <pc:docMk/>
            <pc:sldMk cId="1418061440" sldId="4292"/>
            <ac:spMk id="26" creationId="{4063B759-00FC-46D1-9898-8E8625268FAF}"/>
          </ac:spMkLst>
        </pc:spChg>
        <pc:picChg chg="add del mod">
          <ac:chgData name="Gonzalo Sandstad" userId="ddf4ae39-a8b0-4a26-8b44-dc9b1efa8b0d" providerId="ADAL" clId="{1E007A37-AE3E-4D2A-BABE-E6E7EF61DCA1}" dt="2024-06-19T22:08:06.934" v="373" actId="26606"/>
          <ac:picMkLst>
            <pc:docMk/>
            <pc:sldMk cId="1418061440" sldId="4292"/>
            <ac:picMk id="5" creationId="{AD211F92-D09A-9502-6EB2-7BB58D97C961}"/>
          </ac:picMkLst>
        </pc:picChg>
        <pc:picChg chg="add del mod">
          <ac:chgData name="Gonzalo Sandstad" userId="ddf4ae39-a8b0-4a26-8b44-dc9b1efa8b0d" providerId="ADAL" clId="{1E007A37-AE3E-4D2A-BABE-E6E7EF61DCA1}" dt="2024-06-19T22:09:40.779" v="382" actId="478"/>
          <ac:picMkLst>
            <pc:docMk/>
            <pc:sldMk cId="1418061440" sldId="4292"/>
            <ac:picMk id="7" creationId="{283E3906-CB2C-97D0-1ACF-DEA271C1F738}"/>
          </ac:picMkLst>
        </pc:picChg>
        <pc:picChg chg="add del mod ord">
          <ac:chgData name="Gonzalo Sandstad" userId="ddf4ae39-a8b0-4a26-8b44-dc9b1efa8b0d" providerId="ADAL" clId="{1E007A37-AE3E-4D2A-BABE-E6E7EF61DCA1}" dt="2024-06-19T22:11:19.028" v="385" actId="478"/>
          <ac:picMkLst>
            <pc:docMk/>
            <pc:sldMk cId="1418061440" sldId="4292"/>
            <ac:picMk id="10" creationId="{94176E39-A6B9-AFAD-A452-872184F7B2CA}"/>
          </ac:picMkLst>
        </pc:picChg>
        <pc:picChg chg="add del">
          <ac:chgData name="Gonzalo Sandstad" userId="ddf4ae39-a8b0-4a26-8b44-dc9b1efa8b0d" providerId="ADAL" clId="{1E007A37-AE3E-4D2A-BABE-E6E7EF61DCA1}" dt="2024-06-19T22:08:48.322" v="377" actId="26606"/>
          <ac:picMkLst>
            <pc:docMk/>
            <pc:sldMk cId="1418061440" sldId="4292"/>
            <ac:picMk id="14" creationId="{570FF035-F3A8-99D9-16F5-F74BCC09AE7A}"/>
          </ac:picMkLst>
        </pc:picChg>
        <pc:picChg chg="add del mod">
          <ac:chgData name="Gonzalo Sandstad" userId="ddf4ae39-a8b0-4a26-8b44-dc9b1efa8b0d" providerId="ADAL" clId="{1E007A37-AE3E-4D2A-BABE-E6E7EF61DCA1}" dt="2024-06-19T22:11:29.933" v="389" actId="478"/>
          <ac:picMkLst>
            <pc:docMk/>
            <pc:sldMk cId="1418061440" sldId="4292"/>
            <ac:picMk id="15" creationId="{A3D3F5D2-B66D-AD98-3E97-2FECF96A0026}"/>
          </ac:picMkLst>
        </pc:picChg>
        <pc:picChg chg="add del">
          <ac:chgData name="Gonzalo Sandstad" userId="ddf4ae39-a8b0-4a26-8b44-dc9b1efa8b0d" providerId="ADAL" clId="{1E007A37-AE3E-4D2A-BABE-E6E7EF61DCA1}" dt="2024-06-19T22:11:38.757" v="391" actId="478"/>
          <ac:picMkLst>
            <pc:docMk/>
            <pc:sldMk cId="1418061440" sldId="4292"/>
            <ac:picMk id="17" creationId="{0D10A83A-4639-EB48-4DC7-D97E3D5C4AFE}"/>
          </ac:picMkLst>
        </pc:picChg>
        <pc:picChg chg="add del mod">
          <ac:chgData name="Gonzalo Sandstad" userId="ddf4ae39-a8b0-4a26-8b44-dc9b1efa8b0d" providerId="ADAL" clId="{1E007A37-AE3E-4D2A-BABE-E6E7EF61DCA1}" dt="2024-06-19T22:12:26.120" v="395" actId="478"/>
          <ac:picMkLst>
            <pc:docMk/>
            <pc:sldMk cId="1418061440" sldId="4292"/>
            <ac:picMk id="18" creationId="{6696B82C-F7C1-0840-2EFD-5DD932DFFB1C}"/>
          </ac:picMkLst>
        </pc:picChg>
      </pc:sldChg>
      <pc:sldChg chg="delSp modSp new mod setBg">
        <pc:chgData name="Gonzalo Sandstad" userId="ddf4ae39-a8b0-4a26-8b44-dc9b1efa8b0d" providerId="ADAL" clId="{1E007A37-AE3E-4D2A-BABE-E6E7EF61DCA1}" dt="2024-06-19T22:16:48.367" v="475"/>
        <pc:sldMkLst>
          <pc:docMk/>
          <pc:sldMk cId="1817971185" sldId="4293"/>
        </pc:sldMkLst>
        <pc:spChg chg="mod">
          <ac:chgData name="Gonzalo Sandstad" userId="ddf4ae39-a8b0-4a26-8b44-dc9b1efa8b0d" providerId="ADAL" clId="{1E007A37-AE3E-4D2A-BABE-E6E7EF61DCA1}" dt="2024-06-19T22:15:45.516" v="473" actId="1076"/>
          <ac:spMkLst>
            <pc:docMk/>
            <pc:sldMk cId="1817971185" sldId="4293"/>
            <ac:spMk id="2" creationId="{837D1AC1-1676-FAB8-270C-B57ABB59F501}"/>
          </ac:spMkLst>
        </pc:spChg>
        <pc:spChg chg="del">
          <ac:chgData name="Gonzalo Sandstad" userId="ddf4ae39-a8b0-4a26-8b44-dc9b1efa8b0d" providerId="ADAL" clId="{1E007A37-AE3E-4D2A-BABE-E6E7EF61DCA1}" dt="2024-06-19T22:13:59.695" v="409" actId="478"/>
          <ac:spMkLst>
            <pc:docMk/>
            <pc:sldMk cId="1817971185" sldId="4293"/>
            <ac:spMk id="3" creationId="{6D786A8F-E15B-AA51-DFFD-05CA794ED958}"/>
          </ac:spMkLst>
        </pc:spChg>
      </pc:sldChg>
      <pc:sldChg chg="modSp add mod ord">
        <pc:chgData name="Gonzalo Sandstad" userId="ddf4ae39-a8b0-4a26-8b44-dc9b1efa8b0d" providerId="ADAL" clId="{1E007A37-AE3E-4D2A-BABE-E6E7EF61DCA1}" dt="2024-11-13T14:52:12.845" v="2801" actId="14100"/>
        <pc:sldMkLst>
          <pc:docMk/>
          <pc:sldMk cId="626121583" sldId="4294"/>
        </pc:sldMkLst>
        <pc:spChg chg="mod">
          <ac:chgData name="Gonzalo Sandstad" userId="ddf4ae39-a8b0-4a26-8b44-dc9b1efa8b0d" providerId="ADAL" clId="{1E007A37-AE3E-4D2A-BABE-E6E7EF61DCA1}" dt="2024-11-13T14:52:12.845" v="2801" actId="14100"/>
          <ac:spMkLst>
            <pc:docMk/>
            <pc:sldMk cId="626121583" sldId="4294"/>
            <ac:spMk id="3" creationId="{97BF7A3E-4CDB-CC76-BF02-8079EB63E478}"/>
          </ac:spMkLst>
        </pc:spChg>
        <pc:spChg chg="mod">
          <ac:chgData name="Gonzalo Sandstad" userId="ddf4ae39-a8b0-4a26-8b44-dc9b1efa8b0d" providerId="ADAL" clId="{1E007A37-AE3E-4D2A-BABE-E6E7EF61DCA1}" dt="2024-06-19T23:43:25.382" v="1193" actId="20577"/>
          <ac:spMkLst>
            <pc:docMk/>
            <pc:sldMk cId="626121583" sldId="4294"/>
            <ac:spMk id="4" creationId="{C51F0063-8261-8001-547C-B7F9EAF7BB8C}"/>
          </ac:spMkLst>
        </pc:spChg>
      </pc:sldChg>
      <pc:sldChg chg="new del">
        <pc:chgData name="Gonzalo Sandstad" userId="ddf4ae39-a8b0-4a26-8b44-dc9b1efa8b0d" providerId="ADAL" clId="{1E007A37-AE3E-4D2A-BABE-E6E7EF61DCA1}" dt="2024-06-19T23:31:58.153" v="837" actId="47"/>
        <pc:sldMkLst>
          <pc:docMk/>
          <pc:sldMk cId="380521964" sldId="4295"/>
        </pc:sldMkLst>
      </pc:sldChg>
      <pc:sldChg chg="new del">
        <pc:chgData name="Gonzalo Sandstad" userId="ddf4ae39-a8b0-4a26-8b44-dc9b1efa8b0d" providerId="ADAL" clId="{1E007A37-AE3E-4D2A-BABE-E6E7EF61DCA1}" dt="2024-06-19T23:20:07.052" v="815" actId="47"/>
        <pc:sldMkLst>
          <pc:docMk/>
          <pc:sldMk cId="825492545" sldId="4295"/>
        </pc:sldMkLst>
      </pc:sldChg>
      <pc:sldChg chg="addSp modSp add mod">
        <pc:chgData name="Gonzalo Sandstad" userId="ddf4ae39-a8b0-4a26-8b44-dc9b1efa8b0d" providerId="ADAL" clId="{1E007A37-AE3E-4D2A-BABE-E6E7EF61DCA1}" dt="2024-11-13T14:52:51.504" v="2860" actId="20577"/>
        <pc:sldMkLst>
          <pc:docMk/>
          <pc:sldMk cId="0" sldId="4296"/>
        </pc:sldMkLst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37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39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0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2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3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5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6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8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49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51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52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60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61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3:08.869" v="851" actId="20577"/>
          <ac:spMkLst>
            <pc:docMk/>
            <pc:sldMk cId="0" sldId="4296"/>
            <ac:spMk id="62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11-13T14:52:51.504" v="2860" actId="20577"/>
          <ac:spMkLst>
            <pc:docMk/>
            <pc:sldMk cId="0" sldId="4296"/>
            <ac:spMk id="63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65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51.626" v="850" actId="404"/>
          <ac:spMkLst>
            <pc:docMk/>
            <pc:sldMk cId="0" sldId="4296"/>
            <ac:spMk id="66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68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51.626" v="850" actId="404"/>
          <ac:spMkLst>
            <pc:docMk/>
            <pc:sldMk cId="0" sldId="4296"/>
            <ac:spMk id="69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42.303" v="849" actId="403"/>
          <ac:spMkLst>
            <pc:docMk/>
            <pc:sldMk cId="0" sldId="4296"/>
            <ac:spMk id="71" creationId="{00000000-0000-0000-0000-000000000000}"/>
          </ac:spMkLst>
        </pc:spChg>
        <pc:spChg chg="mod">
          <ac:chgData name="Gonzalo Sandstad" userId="ddf4ae39-a8b0-4a26-8b44-dc9b1efa8b0d" providerId="ADAL" clId="{1E007A37-AE3E-4D2A-BABE-E6E7EF61DCA1}" dt="2024-06-19T23:32:51.626" v="850" actId="404"/>
          <ac:spMkLst>
            <pc:docMk/>
            <pc:sldMk cId="0" sldId="4296"/>
            <ac:spMk id="72" creationId="{00000000-0000-0000-0000-000000000000}"/>
          </ac:spMkLst>
        </pc:spChg>
        <pc:spChg chg="add mod">
          <ac:chgData name="Gonzalo Sandstad" userId="ddf4ae39-a8b0-4a26-8b44-dc9b1efa8b0d" providerId="ADAL" clId="{1E007A37-AE3E-4D2A-BABE-E6E7EF61DCA1}" dt="2024-06-19T23:32:05.043" v="839" actId="2711"/>
          <ac:spMkLst>
            <pc:docMk/>
            <pc:sldMk cId="0" sldId="4296"/>
            <ac:spMk id="74" creationId="{9B205A6E-BBE1-F15C-4C0D-B4B6D74F0E6D}"/>
          </ac:spMkLst>
        </pc:spChg>
      </pc:sldChg>
      <pc:sldChg chg="modSp add mod ord">
        <pc:chgData name="Gonzalo Sandstad" userId="ddf4ae39-a8b0-4a26-8b44-dc9b1efa8b0d" providerId="ADAL" clId="{1E007A37-AE3E-4D2A-BABE-E6E7EF61DCA1}" dt="2024-06-19T23:41:54.104" v="1153" actId="20577"/>
        <pc:sldMkLst>
          <pc:docMk/>
          <pc:sldMk cId="3327904295" sldId="4297"/>
        </pc:sldMkLst>
        <pc:spChg chg="mod">
          <ac:chgData name="Gonzalo Sandstad" userId="ddf4ae39-a8b0-4a26-8b44-dc9b1efa8b0d" providerId="ADAL" clId="{1E007A37-AE3E-4D2A-BABE-E6E7EF61DCA1}" dt="2024-06-19T23:41:54.104" v="1153" actId="20577"/>
          <ac:spMkLst>
            <pc:docMk/>
            <pc:sldMk cId="3327904295" sldId="4297"/>
            <ac:spMk id="3" creationId="{97BF7A3E-4CDB-CC76-BF02-8079EB63E478}"/>
          </ac:spMkLst>
        </pc:spChg>
        <pc:spChg chg="mod">
          <ac:chgData name="Gonzalo Sandstad" userId="ddf4ae39-a8b0-4a26-8b44-dc9b1efa8b0d" providerId="ADAL" clId="{1E007A37-AE3E-4D2A-BABE-E6E7EF61DCA1}" dt="2024-06-19T23:41:39.012" v="1138" actId="20577"/>
          <ac:spMkLst>
            <pc:docMk/>
            <pc:sldMk cId="3327904295" sldId="4297"/>
            <ac:spMk id="4" creationId="{C51F0063-8261-8001-547C-B7F9EAF7BB8C}"/>
          </ac:spMkLst>
        </pc:spChg>
      </pc:sldChg>
      <pc:sldChg chg="modSp add del mod">
        <pc:chgData name="Gonzalo Sandstad" userId="ddf4ae39-a8b0-4a26-8b44-dc9b1efa8b0d" providerId="ADAL" clId="{1E007A37-AE3E-4D2A-BABE-E6E7EF61DCA1}" dt="2024-08-05T16:07:05.222" v="2456" actId="47"/>
        <pc:sldMkLst>
          <pc:docMk/>
          <pc:sldMk cId="1800631820" sldId="4298"/>
        </pc:sldMkLst>
        <pc:spChg chg="mod">
          <ac:chgData name="Gonzalo Sandstad" userId="ddf4ae39-a8b0-4a26-8b44-dc9b1efa8b0d" providerId="ADAL" clId="{1E007A37-AE3E-4D2A-BABE-E6E7EF61DCA1}" dt="2024-06-21T16:27:32.346" v="2313" actId="20577"/>
          <ac:spMkLst>
            <pc:docMk/>
            <pc:sldMk cId="1800631820" sldId="4298"/>
            <ac:spMk id="4" creationId="{E964F0F7-7DF5-A024-AE1F-140A3B4A9CC7}"/>
          </ac:spMkLst>
        </pc:spChg>
        <pc:spChg chg="mod">
          <ac:chgData name="Gonzalo Sandstad" userId="ddf4ae39-a8b0-4a26-8b44-dc9b1efa8b0d" providerId="ADAL" clId="{1E007A37-AE3E-4D2A-BABE-E6E7EF61DCA1}" dt="2024-06-19T23:46:37.041" v="1196" actId="1076"/>
          <ac:spMkLst>
            <pc:docMk/>
            <pc:sldMk cId="1800631820" sldId="4298"/>
            <ac:spMk id="8" creationId="{50C7D7F0-9D54-D0B4-824A-431BB4932A09}"/>
          </ac:spMkLst>
        </pc:spChg>
        <pc:picChg chg="mod">
          <ac:chgData name="Gonzalo Sandstad" userId="ddf4ae39-a8b0-4a26-8b44-dc9b1efa8b0d" providerId="ADAL" clId="{1E007A37-AE3E-4D2A-BABE-E6E7EF61DCA1}" dt="2024-06-19T23:46:07.035" v="1195" actId="1076"/>
          <ac:picMkLst>
            <pc:docMk/>
            <pc:sldMk cId="1800631820" sldId="4298"/>
            <ac:picMk id="5" creationId="{256E9044-CF8E-3191-CA27-46708E8F14F6}"/>
          </ac:picMkLst>
        </pc:picChg>
      </pc:sldChg>
      <pc:sldChg chg="add del">
        <pc:chgData name="Gonzalo Sandstad" userId="ddf4ae39-a8b0-4a26-8b44-dc9b1efa8b0d" providerId="ADAL" clId="{1E007A37-AE3E-4D2A-BABE-E6E7EF61DCA1}" dt="2024-08-08T18:11:19.379" v="2644" actId="47"/>
        <pc:sldMkLst>
          <pc:docMk/>
          <pc:sldMk cId="1859119854" sldId="4298"/>
        </pc:sldMkLst>
      </pc:sldChg>
      <pc:sldChg chg="add del ord">
        <pc:chgData name="Gonzalo Sandstad" userId="ddf4ae39-a8b0-4a26-8b44-dc9b1efa8b0d" providerId="ADAL" clId="{1E007A37-AE3E-4D2A-BABE-E6E7EF61DCA1}" dt="2024-11-13T21:33:17.219" v="3029" actId="47"/>
        <pc:sldMkLst>
          <pc:docMk/>
          <pc:sldMk cId="2991305747" sldId="4299"/>
        </pc:sldMkLst>
      </pc:sldChg>
      <pc:sldChg chg="addSp delSp modSp new mod modClrScheme chgLayout">
        <pc:chgData name="Gonzalo Sandstad" userId="ddf4ae39-a8b0-4a26-8b44-dc9b1efa8b0d" providerId="ADAL" clId="{1E007A37-AE3E-4D2A-BABE-E6E7EF61DCA1}" dt="2024-11-14T15:05:16.648" v="3050" actId="20577"/>
        <pc:sldMkLst>
          <pc:docMk/>
          <pc:sldMk cId="717582665" sldId="4300"/>
        </pc:sldMkLst>
        <pc:spChg chg="mod">
          <ac:chgData name="Gonzalo Sandstad" userId="ddf4ae39-a8b0-4a26-8b44-dc9b1efa8b0d" providerId="ADAL" clId="{1E007A37-AE3E-4D2A-BABE-E6E7EF61DCA1}" dt="2024-06-20T00:36:12.856" v="1768" actId="1076"/>
          <ac:spMkLst>
            <pc:docMk/>
            <pc:sldMk cId="717582665" sldId="4300"/>
            <ac:spMk id="2" creationId="{D59A3D72-D2A4-E945-50DF-C70BA8E6F6B6}"/>
          </ac:spMkLst>
        </pc:spChg>
        <pc:spChg chg="del mod">
          <ac:chgData name="Gonzalo Sandstad" userId="ddf4ae39-a8b0-4a26-8b44-dc9b1efa8b0d" providerId="ADAL" clId="{1E007A37-AE3E-4D2A-BABE-E6E7EF61DCA1}" dt="2024-06-20T00:35:42.760" v="1761" actId="26606"/>
          <ac:spMkLst>
            <pc:docMk/>
            <pc:sldMk cId="717582665" sldId="4300"/>
            <ac:spMk id="3" creationId="{B18A9D26-8B0C-9244-7394-A49238625D61}"/>
          </ac:spMkLst>
        </pc:spChg>
        <pc:spChg chg="add del mod">
          <ac:chgData name="Gonzalo Sandstad" userId="ddf4ae39-a8b0-4a26-8b44-dc9b1efa8b0d" providerId="ADAL" clId="{1E007A37-AE3E-4D2A-BABE-E6E7EF61DCA1}" dt="2024-06-20T00:35:49.944" v="1762" actId="478"/>
          <ac:spMkLst>
            <pc:docMk/>
            <pc:sldMk cId="717582665" sldId="4300"/>
            <ac:spMk id="9" creationId="{65DFCCCA-0416-6EE0-7E07-42817AE898D0}"/>
          </ac:spMkLst>
        </pc:spChg>
        <pc:graphicFrameChg chg="add mod modGraphic">
          <ac:chgData name="Gonzalo Sandstad" userId="ddf4ae39-a8b0-4a26-8b44-dc9b1efa8b0d" providerId="ADAL" clId="{1E007A37-AE3E-4D2A-BABE-E6E7EF61DCA1}" dt="2024-11-14T15:05:16.648" v="3050" actId="20577"/>
          <ac:graphicFrameMkLst>
            <pc:docMk/>
            <pc:sldMk cId="717582665" sldId="4300"/>
            <ac:graphicFrameMk id="5" creationId="{0EF8DD95-B621-58FC-34A9-49FFA36602FE}"/>
          </ac:graphicFrameMkLst>
        </pc:graphicFrameChg>
        <pc:picChg chg="add mod">
          <ac:chgData name="Gonzalo Sandstad" userId="ddf4ae39-a8b0-4a26-8b44-dc9b1efa8b0d" providerId="ADAL" clId="{1E007A37-AE3E-4D2A-BABE-E6E7EF61DCA1}" dt="2024-06-20T00:37:46.341" v="1775" actId="1076"/>
          <ac:picMkLst>
            <pc:docMk/>
            <pc:sldMk cId="717582665" sldId="4300"/>
            <ac:picMk id="6" creationId="{D74B7C39-FBFD-D18F-F7AF-D7B83CA6E9B7}"/>
          </ac:picMkLst>
        </pc:picChg>
      </pc:sldChg>
      <pc:sldChg chg="modSp add mod">
        <pc:chgData name="Gonzalo Sandstad" userId="ddf4ae39-a8b0-4a26-8b44-dc9b1efa8b0d" providerId="ADAL" clId="{1E007A37-AE3E-4D2A-BABE-E6E7EF61DCA1}" dt="2024-06-20T00:55:22.723" v="1848" actId="20577"/>
        <pc:sldMkLst>
          <pc:docMk/>
          <pc:sldMk cId="214659191" sldId="4301"/>
        </pc:sldMkLst>
        <pc:spChg chg="mod">
          <ac:chgData name="Gonzalo Sandstad" userId="ddf4ae39-a8b0-4a26-8b44-dc9b1efa8b0d" providerId="ADAL" clId="{1E007A37-AE3E-4D2A-BABE-E6E7EF61DCA1}" dt="2024-06-20T00:55:22.723" v="1848" actId="20577"/>
          <ac:spMkLst>
            <pc:docMk/>
            <pc:sldMk cId="214659191" sldId="4301"/>
            <ac:spMk id="3" creationId="{97BF7A3E-4CDB-CC76-BF02-8079EB63E478}"/>
          </ac:spMkLst>
        </pc:spChg>
        <pc:spChg chg="mod">
          <ac:chgData name="Gonzalo Sandstad" userId="ddf4ae39-a8b0-4a26-8b44-dc9b1efa8b0d" providerId="ADAL" clId="{1E007A37-AE3E-4D2A-BABE-E6E7EF61DCA1}" dt="2024-06-20T00:38:11.603" v="1778" actId="20577"/>
          <ac:spMkLst>
            <pc:docMk/>
            <pc:sldMk cId="214659191" sldId="4301"/>
            <ac:spMk id="4" creationId="{C51F0063-8261-8001-547C-B7F9EAF7BB8C}"/>
          </ac:spMkLst>
        </pc:spChg>
      </pc:sldChg>
      <pc:sldChg chg="addSp delSp modSp new del mod">
        <pc:chgData name="Gonzalo Sandstad" userId="ddf4ae39-a8b0-4a26-8b44-dc9b1efa8b0d" providerId="ADAL" clId="{1E007A37-AE3E-4D2A-BABE-E6E7EF61DCA1}" dt="2024-11-13T21:33:14.225" v="3028" actId="47"/>
        <pc:sldMkLst>
          <pc:docMk/>
          <pc:sldMk cId="902717750" sldId="4302"/>
        </pc:sldMkLst>
        <pc:spChg chg="mod">
          <ac:chgData name="Gonzalo Sandstad" userId="ddf4ae39-a8b0-4a26-8b44-dc9b1efa8b0d" providerId="ADAL" clId="{1E007A37-AE3E-4D2A-BABE-E6E7EF61DCA1}" dt="2024-06-20T00:59:27.669" v="2081" actId="20577"/>
          <ac:spMkLst>
            <pc:docMk/>
            <pc:sldMk cId="902717750" sldId="4302"/>
            <ac:spMk id="2" creationId="{4DC5E6FA-26EC-9D25-EC80-75C3948FB206}"/>
          </ac:spMkLst>
        </pc:spChg>
        <pc:spChg chg="del">
          <ac:chgData name="Gonzalo Sandstad" userId="ddf4ae39-a8b0-4a26-8b44-dc9b1efa8b0d" providerId="ADAL" clId="{1E007A37-AE3E-4D2A-BABE-E6E7EF61DCA1}" dt="2024-06-20T00:57:01.901" v="1872" actId="1032"/>
          <ac:spMkLst>
            <pc:docMk/>
            <pc:sldMk cId="902717750" sldId="4302"/>
            <ac:spMk id="3" creationId="{236E9562-20FB-2041-1367-5F3E0AB41387}"/>
          </ac:spMkLst>
        </pc:spChg>
        <pc:graphicFrameChg chg="add mod modGraphic">
          <ac:chgData name="Gonzalo Sandstad" userId="ddf4ae39-a8b0-4a26-8b44-dc9b1efa8b0d" providerId="ADAL" clId="{1E007A37-AE3E-4D2A-BABE-E6E7EF61DCA1}" dt="2024-08-07T20:30:38.601" v="2641" actId="1076"/>
          <ac:graphicFrameMkLst>
            <pc:docMk/>
            <pc:sldMk cId="902717750" sldId="4302"/>
            <ac:graphicFrameMk id="4" creationId="{4BB7D74C-8470-A291-3039-C12CB665E356}"/>
          </ac:graphicFrameMkLst>
        </pc:graphicFrameChg>
      </pc:sldChg>
      <pc:sldChg chg="modSp add mod">
        <pc:chgData name="Gonzalo Sandstad" userId="ddf4ae39-a8b0-4a26-8b44-dc9b1efa8b0d" providerId="ADAL" clId="{1E007A37-AE3E-4D2A-BABE-E6E7EF61DCA1}" dt="2024-11-13T15:05:21.817" v="2884" actId="20577"/>
        <pc:sldMkLst>
          <pc:docMk/>
          <pc:sldMk cId="1800631820" sldId="4303"/>
        </pc:sldMkLst>
        <pc:spChg chg="mod">
          <ac:chgData name="Gonzalo Sandstad" userId="ddf4ae39-a8b0-4a26-8b44-dc9b1efa8b0d" providerId="ADAL" clId="{1E007A37-AE3E-4D2A-BABE-E6E7EF61DCA1}" dt="2024-11-13T15:05:21.817" v="2884" actId="20577"/>
          <ac:spMkLst>
            <pc:docMk/>
            <pc:sldMk cId="1800631820" sldId="4303"/>
            <ac:spMk id="8" creationId="{50C7D7F0-9D54-D0B4-824A-431BB4932A09}"/>
          </ac:spMkLst>
        </pc:spChg>
      </pc:sldChg>
      <pc:sldChg chg="addSp modSp new del mod">
        <pc:chgData name="Gonzalo Sandstad" userId="ddf4ae39-a8b0-4a26-8b44-dc9b1efa8b0d" providerId="ADAL" clId="{1E007A37-AE3E-4D2A-BABE-E6E7EF61DCA1}" dt="2024-08-01T01:48:01.474" v="2315" actId="47"/>
        <pc:sldMkLst>
          <pc:docMk/>
          <pc:sldMk cId="3376269927" sldId="4303"/>
        </pc:sldMkLst>
        <pc:spChg chg="mod">
          <ac:chgData name="Gonzalo Sandstad" userId="ddf4ae39-a8b0-4a26-8b44-dc9b1efa8b0d" providerId="ADAL" clId="{1E007A37-AE3E-4D2A-BABE-E6E7EF61DCA1}" dt="2024-06-21T16:20:15.141" v="2117" actId="20577"/>
          <ac:spMkLst>
            <pc:docMk/>
            <pc:sldMk cId="3376269927" sldId="4303"/>
            <ac:spMk id="2" creationId="{6BA45FE7-F1B6-C042-0C58-05C5DE5CE0C7}"/>
          </ac:spMkLst>
        </pc:spChg>
        <pc:spChg chg="add mod">
          <ac:chgData name="Gonzalo Sandstad" userId="ddf4ae39-a8b0-4a26-8b44-dc9b1efa8b0d" providerId="ADAL" clId="{1E007A37-AE3E-4D2A-BABE-E6E7EF61DCA1}" dt="2024-06-21T16:21:18.231" v="2128" actId="20577"/>
          <ac:spMkLst>
            <pc:docMk/>
            <pc:sldMk cId="3376269927" sldId="4303"/>
            <ac:spMk id="3" creationId="{A9BEB631-C753-7D59-2296-D3C68E4DCF2F}"/>
          </ac:spMkLst>
        </pc:spChg>
        <pc:spChg chg="add mod">
          <ac:chgData name="Gonzalo Sandstad" userId="ddf4ae39-a8b0-4a26-8b44-dc9b1efa8b0d" providerId="ADAL" clId="{1E007A37-AE3E-4D2A-BABE-E6E7EF61DCA1}" dt="2024-06-21T16:21:31.410" v="2148" actId="20577"/>
          <ac:spMkLst>
            <pc:docMk/>
            <pc:sldMk cId="3376269927" sldId="4303"/>
            <ac:spMk id="4" creationId="{679232F1-0BF4-DC8D-64E2-EBCABBCE75F0}"/>
          </ac:spMkLst>
        </pc:spChg>
        <pc:spChg chg="add mod">
          <ac:chgData name="Gonzalo Sandstad" userId="ddf4ae39-a8b0-4a26-8b44-dc9b1efa8b0d" providerId="ADAL" clId="{1E007A37-AE3E-4D2A-BABE-E6E7EF61DCA1}" dt="2024-06-21T16:21:59.373" v="2209" actId="20577"/>
          <ac:spMkLst>
            <pc:docMk/>
            <pc:sldMk cId="3376269927" sldId="4303"/>
            <ac:spMk id="5" creationId="{F39507CB-5FC2-A8B0-48CD-FC77AFEE2146}"/>
          </ac:spMkLst>
        </pc:spChg>
      </pc:sldChg>
      <pc:sldChg chg="modSp new del mod">
        <pc:chgData name="Gonzalo Sandstad" userId="ddf4ae39-a8b0-4a26-8b44-dc9b1efa8b0d" providerId="ADAL" clId="{1E007A37-AE3E-4D2A-BABE-E6E7EF61DCA1}" dt="2024-08-01T01:48:00.332" v="2314" actId="47"/>
        <pc:sldMkLst>
          <pc:docMk/>
          <pc:sldMk cId="160644794" sldId="4304"/>
        </pc:sldMkLst>
        <pc:spChg chg="mod">
          <ac:chgData name="Gonzalo Sandstad" userId="ddf4ae39-a8b0-4a26-8b44-dc9b1efa8b0d" providerId="ADAL" clId="{1E007A37-AE3E-4D2A-BABE-E6E7EF61DCA1}" dt="2024-06-21T16:22:28.127" v="2254" actId="20577"/>
          <ac:spMkLst>
            <pc:docMk/>
            <pc:sldMk cId="160644794" sldId="4304"/>
            <ac:spMk id="2" creationId="{1A34392A-A65A-A8C4-8CE5-112E8BE198EB}"/>
          </ac:spMkLst>
        </pc:spChg>
      </pc:sldChg>
      <pc:sldChg chg="addSp delSp modSp add mod">
        <pc:chgData name="Gonzalo Sandstad" userId="ddf4ae39-a8b0-4a26-8b44-dc9b1efa8b0d" providerId="ADAL" clId="{1E007A37-AE3E-4D2A-BABE-E6E7EF61DCA1}" dt="2024-11-14T16:12:45.247" v="3144" actId="20577"/>
        <pc:sldMkLst>
          <pc:docMk/>
          <pc:sldMk cId="1419994117" sldId="4304"/>
        </pc:sldMkLst>
        <pc:spChg chg="mod">
          <ac:chgData name="Gonzalo Sandstad" userId="ddf4ae39-a8b0-4a26-8b44-dc9b1efa8b0d" providerId="ADAL" clId="{1E007A37-AE3E-4D2A-BABE-E6E7EF61DCA1}" dt="2024-11-13T14:45:56.312" v="2750" actId="20577"/>
          <ac:spMkLst>
            <pc:docMk/>
            <pc:sldMk cId="1419994117" sldId="4304"/>
            <ac:spMk id="3" creationId="{17E652F4-9597-D460-4299-C705D9D63C57}"/>
          </ac:spMkLst>
        </pc:spChg>
        <pc:spChg chg="add mod">
          <ac:chgData name="Gonzalo Sandstad" userId="ddf4ae39-a8b0-4a26-8b44-dc9b1efa8b0d" providerId="ADAL" clId="{1E007A37-AE3E-4D2A-BABE-E6E7EF61DCA1}" dt="2024-11-14T16:12:45.247" v="3144" actId="20577"/>
          <ac:spMkLst>
            <pc:docMk/>
            <pc:sldMk cId="1419994117" sldId="4304"/>
            <ac:spMk id="5" creationId="{BADABB59-A870-32AF-D865-14FED8E08CA5}"/>
          </ac:spMkLst>
        </pc:spChg>
        <pc:picChg chg="del">
          <ac:chgData name="Gonzalo Sandstad" userId="ddf4ae39-a8b0-4a26-8b44-dc9b1efa8b0d" providerId="ADAL" clId="{1E007A37-AE3E-4D2A-BABE-E6E7EF61DCA1}" dt="2024-11-13T14:45:26.716" v="2670" actId="478"/>
          <ac:picMkLst>
            <pc:docMk/>
            <pc:sldMk cId="1419994117" sldId="4304"/>
            <ac:picMk id="2" creationId="{786382CB-4371-A1EF-967F-26DF3EAA2852}"/>
          </ac:picMkLst>
        </pc:picChg>
        <pc:picChg chg="add mod">
          <ac:chgData name="Gonzalo Sandstad" userId="ddf4ae39-a8b0-4a26-8b44-dc9b1efa8b0d" providerId="ADAL" clId="{1E007A37-AE3E-4D2A-BABE-E6E7EF61DCA1}" dt="2024-11-13T14:50:54.968" v="2785" actId="1076"/>
          <ac:picMkLst>
            <pc:docMk/>
            <pc:sldMk cId="1419994117" sldId="4304"/>
            <ac:picMk id="8" creationId="{53336D69-1ACC-DD04-28EF-1B0E973F8E60}"/>
          </ac:picMkLst>
        </pc:picChg>
        <pc:picChg chg="add mod">
          <ac:chgData name="Gonzalo Sandstad" userId="ddf4ae39-a8b0-4a26-8b44-dc9b1efa8b0d" providerId="ADAL" clId="{1E007A37-AE3E-4D2A-BABE-E6E7EF61DCA1}" dt="2024-11-13T14:50:59.914" v="2787" actId="1076"/>
          <ac:picMkLst>
            <pc:docMk/>
            <pc:sldMk cId="1419994117" sldId="4304"/>
            <ac:picMk id="11" creationId="{610B35B7-440D-14BC-59B7-E262EB1A7DE3}"/>
          </ac:picMkLst>
        </pc:picChg>
        <pc:picChg chg="add mod">
          <ac:chgData name="Gonzalo Sandstad" userId="ddf4ae39-a8b0-4a26-8b44-dc9b1efa8b0d" providerId="ADAL" clId="{1E007A37-AE3E-4D2A-BABE-E6E7EF61DCA1}" dt="2024-11-13T14:50:57.402" v="2786" actId="1076"/>
          <ac:picMkLst>
            <pc:docMk/>
            <pc:sldMk cId="1419994117" sldId="4304"/>
            <ac:picMk id="13" creationId="{1B57124C-B099-39BE-860C-BEA09B84936A}"/>
          </ac:picMkLst>
        </pc:picChg>
      </pc:sldChg>
      <pc:sldChg chg="new del">
        <pc:chgData name="Gonzalo Sandstad" userId="ddf4ae39-a8b0-4a26-8b44-dc9b1efa8b0d" providerId="ADAL" clId="{1E007A37-AE3E-4D2A-BABE-E6E7EF61DCA1}" dt="2024-11-13T14:45:18.382" v="2668" actId="47"/>
        <pc:sldMkLst>
          <pc:docMk/>
          <pc:sldMk cId="2564626899" sldId="4304"/>
        </pc:sldMkLst>
      </pc:sldChg>
      <pc:sldChg chg="addSp delSp modSp new mod">
        <pc:chgData name="Gonzalo Sandstad" userId="ddf4ae39-a8b0-4a26-8b44-dc9b1efa8b0d" providerId="ADAL" clId="{1E007A37-AE3E-4D2A-BABE-E6E7EF61DCA1}" dt="2024-11-13T21:35:46.455" v="3034" actId="15"/>
        <pc:sldMkLst>
          <pc:docMk/>
          <pc:sldMk cId="1765968612" sldId="4305"/>
        </pc:sldMkLst>
        <pc:spChg chg="mod">
          <ac:chgData name="Gonzalo Sandstad" userId="ddf4ae39-a8b0-4a26-8b44-dc9b1efa8b0d" providerId="ADAL" clId="{1E007A37-AE3E-4D2A-BABE-E6E7EF61DCA1}" dt="2024-11-13T15:27:52.896" v="2923" actId="1076"/>
          <ac:spMkLst>
            <pc:docMk/>
            <pc:sldMk cId="1765968612" sldId="4305"/>
            <ac:spMk id="2" creationId="{B88A7BED-6DF2-ED1C-A71F-6079BA73E9DC}"/>
          </ac:spMkLst>
        </pc:spChg>
        <pc:spChg chg="add mod">
          <ac:chgData name="Gonzalo Sandstad" userId="ddf4ae39-a8b0-4a26-8b44-dc9b1efa8b0d" providerId="ADAL" clId="{1E007A37-AE3E-4D2A-BABE-E6E7EF61DCA1}" dt="2024-11-13T21:35:46.455" v="3034" actId="15"/>
          <ac:spMkLst>
            <pc:docMk/>
            <pc:sldMk cId="1765968612" sldId="4305"/>
            <ac:spMk id="6" creationId="{78DB49ED-3990-7E16-4823-F00930D21726}"/>
          </ac:spMkLst>
        </pc:spChg>
        <pc:picChg chg="add del mod">
          <ac:chgData name="Gonzalo Sandstad" userId="ddf4ae39-a8b0-4a26-8b44-dc9b1efa8b0d" providerId="ADAL" clId="{1E007A37-AE3E-4D2A-BABE-E6E7EF61DCA1}" dt="2024-11-13T15:27:22.680" v="2919" actId="478"/>
          <ac:picMkLst>
            <pc:docMk/>
            <pc:sldMk cId="1765968612" sldId="4305"/>
            <ac:picMk id="4" creationId="{96A7328E-514A-98E8-6EDE-97505A2C004D}"/>
          </ac:picMkLst>
        </pc:picChg>
        <pc:picChg chg="add mod">
          <ac:chgData name="Gonzalo Sandstad" userId="ddf4ae39-a8b0-4a26-8b44-dc9b1efa8b0d" providerId="ADAL" clId="{1E007A37-AE3E-4D2A-BABE-E6E7EF61DCA1}" dt="2024-11-13T15:28:03.247" v="2927" actId="1076"/>
          <ac:picMkLst>
            <pc:docMk/>
            <pc:sldMk cId="1765968612" sldId="4305"/>
            <ac:picMk id="8" creationId="{DA5CF78C-E0C4-4D02-5A6D-8B43781320DA}"/>
          </ac:picMkLst>
        </pc:picChg>
      </pc:sldChg>
      <pc:sldChg chg="modSp del mod modShow">
        <pc:chgData name="Gonzalo Sandstad" userId="ddf4ae39-a8b0-4a26-8b44-dc9b1efa8b0d" providerId="ADAL" clId="{1E007A37-AE3E-4D2A-BABE-E6E7EF61DCA1}" dt="2024-08-07T20:30:43.687" v="2642" actId="47"/>
        <pc:sldMkLst>
          <pc:docMk/>
          <pc:sldMk cId="2614038875" sldId="4305"/>
        </pc:sldMkLst>
        <pc:spChg chg="mod">
          <ac:chgData name="Gonzalo Sandstad" userId="ddf4ae39-a8b0-4a26-8b44-dc9b1efa8b0d" providerId="ADAL" clId="{1E007A37-AE3E-4D2A-BABE-E6E7EF61DCA1}" dt="2024-06-21T16:27:06.650" v="2278" actId="20577"/>
          <ac:spMkLst>
            <pc:docMk/>
            <pc:sldMk cId="2614038875" sldId="4305"/>
            <ac:spMk id="3" creationId="{97BF7A3E-4CDB-CC76-BF02-8079EB63E478}"/>
          </ac:spMkLst>
        </pc:spChg>
        <pc:spChg chg="mod">
          <ac:chgData name="Gonzalo Sandstad" userId="ddf4ae39-a8b0-4a26-8b44-dc9b1efa8b0d" providerId="ADAL" clId="{1E007A37-AE3E-4D2A-BABE-E6E7EF61DCA1}" dt="2024-06-21T16:26:54.474" v="2259" actId="20577"/>
          <ac:spMkLst>
            <pc:docMk/>
            <pc:sldMk cId="2614038875" sldId="4305"/>
            <ac:spMk id="4" creationId="{C51F0063-8261-8001-547C-B7F9EAF7BB8C}"/>
          </ac:spMkLst>
        </pc:spChg>
      </pc:sldChg>
      <pc:sldChg chg="addSp modSp new mod">
        <pc:chgData name="Gonzalo Sandstad" userId="ddf4ae39-a8b0-4a26-8b44-dc9b1efa8b0d" providerId="ADAL" clId="{1E007A37-AE3E-4D2A-BABE-E6E7EF61DCA1}" dt="2024-11-14T19:03:08.525" v="3154" actId="20577"/>
        <pc:sldMkLst>
          <pc:docMk/>
          <pc:sldMk cId="776287835" sldId="4306"/>
        </pc:sldMkLst>
        <pc:spChg chg="add mod">
          <ac:chgData name="Gonzalo Sandstad" userId="ddf4ae39-a8b0-4a26-8b44-dc9b1efa8b0d" providerId="ADAL" clId="{1E007A37-AE3E-4D2A-BABE-E6E7EF61DCA1}" dt="2024-11-14T19:03:08.525" v="3154" actId="20577"/>
          <ac:spMkLst>
            <pc:docMk/>
            <pc:sldMk cId="776287835" sldId="4306"/>
            <ac:spMk id="4" creationId="{82120A62-3333-6D58-85D7-F0079733DDE7}"/>
          </ac:spMkLst>
        </pc:spChg>
        <pc:picChg chg="add mod">
          <ac:chgData name="Gonzalo Sandstad" userId="ddf4ae39-a8b0-4a26-8b44-dc9b1efa8b0d" providerId="ADAL" clId="{1E007A37-AE3E-4D2A-BABE-E6E7EF61DCA1}" dt="2024-11-13T21:29:55.426" v="2989" actId="962"/>
          <ac:picMkLst>
            <pc:docMk/>
            <pc:sldMk cId="776287835" sldId="4306"/>
            <ac:picMk id="3" creationId="{74FACC4C-461F-CAC8-4985-2E69C61462FE}"/>
          </ac:picMkLst>
        </pc:picChg>
      </pc:sldChg>
      <pc:sldChg chg="add ord">
        <pc:chgData name="Gonzalo Sandstad" userId="ddf4ae39-a8b0-4a26-8b44-dc9b1efa8b0d" providerId="ADAL" clId="{1E007A37-AE3E-4D2A-BABE-E6E7EF61DCA1}" dt="2024-11-13T21:33:29.553" v="3032"/>
        <pc:sldMkLst>
          <pc:docMk/>
          <pc:sldMk cId="3108351784" sldId="4307"/>
        </pc:sldMkLst>
      </pc:sldChg>
      <pc:sldChg chg="modSp add mod">
        <pc:chgData name="Gonzalo Sandstad" userId="ddf4ae39-a8b0-4a26-8b44-dc9b1efa8b0d" providerId="ADAL" clId="{1E007A37-AE3E-4D2A-BABE-E6E7EF61DCA1}" dt="2024-11-13T21:43:25.869" v="3047" actId="20577"/>
        <pc:sldMkLst>
          <pc:docMk/>
          <pc:sldMk cId="0" sldId="4308"/>
        </pc:sldMkLst>
        <pc:spChg chg="mod">
          <ac:chgData name="Gonzalo Sandstad" userId="ddf4ae39-a8b0-4a26-8b44-dc9b1efa8b0d" providerId="ADAL" clId="{1E007A37-AE3E-4D2A-BABE-E6E7EF61DCA1}" dt="2024-11-13T21:43:25.869" v="3047" actId="20577"/>
          <ac:spMkLst>
            <pc:docMk/>
            <pc:sldMk cId="0" sldId="4308"/>
            <ac:spMk id="29" creationId="{DB597F53-B523-6AC5-98A4-198A3EE388B2}"/>
          </ac:spMkLst>
        </pc:spChg>
      </pc:sldChg>
      <pc:sldChg chg="addSp delSp modSp new mod">
        <pc:chgData name="Gonzalo Sandstad" userId="ddf4ae39-a8b0-4a26-8b44-dc9b1efa8b0d" providerId="ADAL" clId="{1E007A37-AE3E-4D2A-BABE-E6E7EF61DCA1}" dt="2024-11-14T15:24:34.675" v="3143" actId="1076"/>
        <pc:sldMkLst>
          <pc:docMk/>
          <pc:sldMk cId="1181205404" sldId="4309"/>
        </pc:sldMkLst>
        <pc:spChg chg="add mod">
          <ac:chgData name="Gonzalo Sandstad" userId="ddf4ae39-a8b0-4a26-8b44-dc9b1efa8b0d" providerId="ADAL" clId="{1E007A37-AE3E-4D2A-BABE-E6E7EF61DCA1}" dt="2024-11-14T15:13:41.543" v="3138" actId="14100"/>
          <ac:spMkLst>
            <pc:docMk/>
            <pc:sldMk cId="1181205404" sldId="4309"/>
            <ac:spMk id="14" creationId="{5CADD1AD-9238-67D2-6947-83533F7B6A1D}"/>
          </ac:spMkLst>
        </pc:spChg>
        <pc:spChg chg="add mod">
          <ac:chgData name="Gonzalo Sandstad" userId="ddf4ae39-a8b0-4a26-8b44-dc9b1efa8b0d" providerId="ADAL" clId="{1E007A37-AE3E-4D2A-BABE-E6E7EF61DCA1}" dt="2024-11-14T15:24:34.675" v="3143" actId="1076"/>
          <ac:spMkLst>
            <pc:docMk/>
            <pc:sldMk cId="1181205404" sldId="4309"/>
            <ac:spMk id="16" creationId="{3F37A557-A0AA-C6F3-4383-140FEB72F5DC}"/>
          </ac:spMkLst>
        </pc:spChg>
        <pc:picChg chg="add mod">
          <ac:chgData name="Gonzalo Sandstad" userId="ddf4ae39-a8b0-4a26-8b44-dc9b1efa8b0d" providerId="ADAL" clId="{1E007A37-AE3E-4D2A-BABE-E6E7EF61DCA1}" dt="2024-11-14T15:09:49.028" v="3071" actId="1076"/>
          <ac:picMkLst>
            <pc:docMk/>
            <pc:sldMk cId="1181205404" sldId="4309"/>
            <ac:picMk id="3" creationId="{D637D4EA-9B0D-8714-B0ED-4382F0FFF4B7}"/>
          </ac:picMkLst>
        </pc:picChg>
        <pc:picChg chg="add del mod">
          <ac:chgData name="Gonzalo Sandstad" userId="ddf4ae39-a8b0-4a26-8b44-dc9b1efa8b0d" providerId="ADAL" clId="{1E007A37-AE3E-4D2A-BABE-E6E7EF61DCA1}" dt="2024-11-14T15:08:22.087" v="3060" actId="478"/>
          <ac:picMkLst>
            <pc:docMk/>
            <pc:sldMk cId="1181205404" sldId="4309"/>
            <ac:picMk id="5" creationId="{082B66BB-B650-556D-2231-43EDC7743E1C}"/>
          </ac:picMkLst>
        </pc:picChg>
        <pc:picChg chg="add mod">
          <ac:chgData name="Gonzalo Sandstad" userId="ddf4ae39-a8b0-4a26-8b44-dc9b1efa8b0d" providerId="ADAL" clId="{1E007A37-AE3E-4D2A-BABE-E6E7EF61DCA1}" dt="2024-11-14T15:12:44.029" v="3091" actId="1076"/>
          <ac:picMkLst>
            <pc:docMk/>
            <pc:sldMk cId="1181205404" sldId="4309"/>
            <ac:picMk id="7" creationId="{B4155491-B529-2431-F198-571FE07300B4}"/>
          </ac:picMkLst>
        </pc:picChg>
        <pc:picChg chg="add mod">
          <ac:chgData name="Gonzalo Sandstad" userId="ddf4ae39-a8b0-4a26-8b44-dc9b1efa8b0d" providerId="ADAL" clId="{1E007A37-AE3E-4D2A-BABE-E6E7EF61DCA1}" dt="2024-11-14T15:09:46.445" v="3070" actId="1076"/>
          <ac:picMkLst>
            <pc:docMk/>
            <pc:sldMk cId="1181205404" sldId="4309"/>
            <ac:picMk id="9" creationId="{E5C66848-B057-8518-04E3-ED4E8F00E117}"/>
          </ac:picMkLst>
        </pc:picChg>
        <pc:picChg chg="add mod">
          <ac:chgData name="Gonzalo Sandstad" userId="ddf4ae39-a8b0-4a26-8b44-dc9b1efa8b0d" providerId="ADAL" clId="{1E007A37-AE3E-4D2A-BABE-E6E7EF61DCA1}" dt="2024-11-14T15:12:38.372" v="3087" actId="1076"/>
          <ac:picMkLst>
            <pc:docMk/>
            <pc:sldMk cId="1181205404" sldId="4309"/>
            <ac:picMk id="11" creationId="{FD501335-ED79-159D-8A56-0FFF0195031A}"/>
          </ac:picMkLst>
        </pc:picChg>
        <pc:picChg chg="add mod">
          <ac:chgData name="Gonzalo Sandstad" userId="ddf4ae39-a8b0-4a26-8b44-dc9b1efa8b0d" providerId="ADAL" clId="{1E007A37-AE3E-4D2A-BABE-E6E7EF61DCA1}" dt="2024-11-14T15:14:49.704" v="3139" actId="14100"/>
          <ac:picMkLst>
            <pc:docMk/>
            <pc:sldMk cId="1181205404" sldId="4309"/>
            <ac:picMk id="13" creationId="{CD3E603B-6217-F6DC-B139-C33D19CD85BA}"/>
          </ac:picMkLst>
        </pc:picChg>
      </pc:sldChg>
      <pc:sldChg chg="modSp new mod">
        <pc:chgData name="Gonzalo Sandstad" userId="ddf4ae39-a8b0-4a26-8b44-dc9b1efa8b0d" providerId="ADAL" clId="{1E007A37-AE3E-4D2A-BABE-E6E7EF61DCA1}" dt="2024-11-14T19:08:56.145" v="3207" actId="20577"/>
        <pc:sldMkLst>
          <pc:docMk/>
          <pc:sldMk cId="2896897035" sldId="4310"/>
        </pc:sldMkLst>
        <pc:spChg chg="mod">
          <ac:chgData name="Gonzalo Sandstad" userId="ddf4ae39-a8b0-4a26-8b44-dc9b1efa8b0d" providerId="ADAL" clId="{1E007A37-AE3E-4D2A-BABE-E6E7EF61DCA1}" dt="2024-11-14T19:08:56.145" v="3207" actId="20577"/>
          <ac:spMkLst>
            <pc:docMk/>
            <pc:sldMk cId="2896897035" sldId="4310"/>
            <ac:spMk id="2" creationId="{8DF06E50-3F90-555B-E751-CD577C96C1B7}"/>
          </ac:spMkLst>
        </pc:spChg>
        <pc:spChg chg="mod">
          <ac:chgData name="Gonzalo Sandstad" userId="ddf4ae39-a8b0-4a26-8b44-dc9b1efa8b0d" providerId="ADAL" clId="{1E007A37-AE3E-4D2A-BABE-E6E7EF61DCA1}" dt="2024-11-14T19:08:43.322" v="3157" actId="20577"/>
          <ac:spMkLst>
            <pc:docMk/>
            <pc:sldMk cId="2896897035" sldId="4310"/>
            <ac:spMk id="3" creationId="{87046434-4366-CDBE-F38E-62D2A0F22DE6}"/>
          </ac:spMkLst>
        </pc:spChg>
      </pc:sldChg>
      <pc:sldMasterChg chg="del delSldLayout">
        <pc:chgData name="Gonzalo Sandstad" userId="ddf4ae39-a8b0-4a26-8b44-dc9b1efa8b0d" providerId="ADAL" clId="{1E007A37-AE3E-4D2A-BABE-E6E7EF61DCA1}" dt="2024-06-19T23:34:13.583" v="852" actId="700"/>
        <pc:sldMasterMkLst>
          <pc:docMk/>
          <pc:sldMasterMk cId="3653111593" sldId="2147483672"/>
        </pc:sldMasterMkLst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2323619602" sldId="2147483673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887282803" sldId="2147483674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2130981046" sldId="2147483675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502070951" sldId="2147483676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2104452166" sldId="2147483677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588241579" sldId="2147483678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1178610339" sldId="2147483679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3753974320" sldId="2147483680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3797445188" sldId="2147483681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3505394878" sldId="2147483682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2695351293" sldId="2147483683"/>
          </pc:sldLayoutMkLst>
        </pc:sldLayoutChg>
        <pc:sldLayoutChg chg="del">
          <pc:chgData name="Gonzalo Sandstad" userId="ddf4ae39-a8b0-4a26-8b44-dc9b1efa8b0d" providerId="ADAL" clId="{1E007A37-AE3E-4D2A-BABE-E6E7EF61DCA1}" dt="2024-06-19T23:34:13.583" v="852" actId="700"/>
          <pc:sldLayoutMkLst>
            <pc:docMk/>
            <pc:sldMasterMk cId="3653111593" sldId="2147483672"/>
            <pc:sldLayoutMk cId="851962627" sldId="2147483684"/>
          </pc:sldLayoutMkLst>
        </pc:sldLayoutChg>
      </pc:sldMasterChg>
      <pc:sldMasterChg chg="del delSldLayout">
        <pc:chgData name="Gonzalo Sandstad" userId="ddf4ae39-a8b0-4a26-8b44-dc9b1efa8b0d" providerId="ADAL" clId="{1E007A37-AE3E-4D2A-BABE-E6E7EF61DCA1}" dt="2024-06-20T00:54:25.501" v="1821" actId="700"/>
        <pc:sldMasterMkLst>
          <pc:docMk/>
          <pc:sldMasterMk cId="1243737802" sldId="2147483697"/>
        </pc:sldMasterMkLst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1885382815" sldId="2147483698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2649937074" sldId="2147483699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2575320791" sldId="2147483700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3146773581" sldId="2147483701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2156398802" sldId="2147483702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4015143150" sldId="2147483703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1092495996" sldId="2147483704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927360633" sldId="2147483705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2762849086" sldId="2147483706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831761633" sldId="2147483707"/>
          </pc:sldLayoutMkLst>
        </pc:sldLayoutChg>
        <pc:sldLayoutChg chg="del">
          <pc:chgData name="Gonzalo Sandstad" userId="ddf4ae39-a8b0-4a26-8b44-dc9b1efa8b0d" providerId="ADAL" clId="{1E007A37-AE3E-4D2A-BABE-E6E7EF61DCA1}" dt="2024-06-20T00:54:25.501" v="1821" actId="700"/>
          <pc:sldLayoutMkLst>
            <pc:docMk/>
            <pc:sldMasterMk cId="1243737802" sldId="2147483697"/>
            <pc:sldLayoutMk cId="4149401887" sldId="2147483708"/>
          </pc:sldLayoutMkLst>
        </pc:sldLayoutChg>
      </pc:sldMasterChg>
      <pc:sldMasterChg chg="del delSldLayout">
        <pc:chgData name="Gonzalo Sandstad" userId="ddf4ae39-a8b0-4a26-8b44-dc9b1efa8b0d" providerId="ADAL" clId="{1E007A37-AE3E-4D2A-BABE-E6E7EF61DCA1}" dt="2024-06-20T00:28:22.954" v="1357" actId="700"/>
        <pc:sldMasterMkLst>
          <pc:docMk/>
          <pc:sldMasterMk cId="1390205869" sldId="2147483697"/>
        </pc:sldMasterMkLst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18087010" sldId="2147483698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1889767213" sldId="2147483699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4271501675" sldId="2147483700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652939181" sldId="2147483701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1400895188" sldId="2147483702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1067615940" sldId="2147483703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1706614950" sldId="2147483704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3345839544" sldId="2147483705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758085061" sldId="2147483706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624362454" sldId="2147483707"/>
          </pc:sldLayoutMkLst>
        </pc:sldLayoutChg>
        <pc:sldLayoutChg chg="del">
          <pc:chgData name="Gonzalo Sandstad" userId="ddf4ae39-a8b0-4a26-8b44-dc9b1efa8b0d" providerId="ADAL" clId="{1E007A37-AE3E-4D2A-BABE-E6E7EF61DCA1}" dt="2024-06-20T00:28:22.954" v="1357" actId="700"/>
          <pc:sldLayoutMkLst>
            <pc:docMk/>
            <pc:sldMasterMk cId="1390205869" sldId="2147483697"/>
            <pc:sldLayoutMk cId="4280917746" sldId="214748370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27C11-4DBA-45E0-AEAA-AA70C30ACF6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80FA5-FBB0-4A44-81DF-E022F0EBA69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Videos y </a:t>
          </a:r>
          <a:r>
            <a:rPr lang="en-US" dirty="0" err="1">
              <a:solidFill>
                <a:schemeClr val="bg1"/>
              </a:solidFill>
            </a:rPr>
            <a:t>otros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recursos</a:t>
          </a:r>
          <a:r>
            <a:rPr lang="en-US" dirty="0">
              <a:solidFill>
                <a:schemeClr val="bg1"/>
              </a:solidFill>
            </a:rPr>
            <a:t> en </a:t>
          </a:r>
          <a:r>
            <a:rPr lang="en-US" dirty="0" err="1">
              <a:solidFill>
                <a:schemeClr val="bg1"/>
              </a:solidFill>
            </a:rPr>
            <a:t>el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área</a:t>
          </a:r>
          <a:r>
            <a:rPr lang="en-US" dirty="0">
              <a:solidFill>
                <a:schemeClr val="bg1"/>
              </a:solidFill>
            </a:rPr>
            <a:t> de </a:t>
          </a:r>
          <a:r>
            <a:rPr lang="en-US" dirty="0" err="1">
              <a:solidFill>
                <a:schemeClr val="bg1"/>
              </a:solidFill>
            </a:rPr>
            <a:t>clientes</a:t>
          </a:r>
          <a:r>
            <a:rPr lang="en-US" dirty="0">
              <a:solidFill>
                <a:schemeClr val="bg1"/>
              </a:solidFill>
            </a:rPr>
            <a:t>. </a:t>
          </a:r>
        </a:p>
      </dgm:t>
    </dgm:pt>
    <dgm:pt modelId="{F335B134-11BA-401B-BA9E-E401027533BB}" type="parTrans" cxnId="{0135F031-5B3E-40C6-9B8C-78B8410C0C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E3DE29-4579-44CD-A864-D72527477F8D}" type="sibTrans" cxnId="{0135F031-5B3E-40C6-9B8C-78B8410C0C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804072-F1ED-4A56-998B-C7EF1FF5DB7D}">
      <dgm:prSet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8DABD8B-8D35-4215-AD51-75C927A9DBA0}" type="parTrans" cxnId="{BB7F74AC-9FE9-4080-95F0-EF6D26C123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967D27F-C61B-44AD-865E-A8567733480F}" type="sibTrans" cxnId="{BB7F74AC-9FE9-4080-95F0-EF6D26C123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89D065-C351-411C-B76F-005F36F1ECA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El cliente puede contratarnos servicios de acompañamiento en la instalación y puesta en marcha si lo desea. </a:t>
          </a:r>
        </a:p>
      </dgm:t>
    </dgm:pt>
    <dgm:pt modelId="{DFDFCDEA-790E-4F9C-9C68-FC8BFA50A623}" type="parTrans" cxnId="{2B9154EB-004B-4493-B02A-31AD5E8CC4E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F661D8-63A9-40F7-91C4-75CAE361ED87}" type="sibTrans" cxnId="{2B9154EB-004B-4493-B02A-31AD5E8CC4E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D60B47-423A-4BCA-AA26-0BA7A448187C}" type="pres">
      <dgm:prSet presAssocID="{EB527C11-4DBA-45E0-AEAA-AA70C30ACF6E}" presName="vert0" presStyleCnt="0">
        <dgm:presLayoutVars>
          <dgm:dir/>
          <dgm:animOne val="branch"/>
          <dgm:animLvl val="lvl"/>
        </dgm:presLayoutVars>
      </dgm:prSet>
      <dgm:spPr/>
    </dgm:pt>
    <dgm:pt modelId="{91B1BB9C-7218-424C-9E90-1A16C813FCC9}" type="pres">
      <dgm:prSet presAssocID="{EF880FA5-FBB0-4A44-81DF-E022F0EBA69C}" presName="thickLine" presStyleLbl="alignNode1" presStyleIdx="0" presStyleCnt="3"/>
      <dgm:spPr/>
    </dgm:pt>
    <dgm:pt modelId="{36AE566F-7858-4A1E-A5A1-A2F597799CBC}" type="pres">
      <dgm:prSet presAssocID="{EF880FA5-FBB0-4A44-81DF-E022F0EBA69C}" presName="horz1" presStyleCnt="0"/>
      <dgm:spPr/>
    </dgm:pt>
    <dgm:pt modelId="{A764CAD3-975E-4E90-8A86-933729D3806E}" type="pres">
      <dgm:prSet presAssocID="{EF880FA5-FBB0-4A44-81DF-E022F0EBA69C}" presName="tx1" presStyleLbl="revTx" presStyleIdx="0" presStyleCnt="3" custLinFactNeighborX="-21074" custLinFactNeighborY="-18074"/>
      <dgm:spPr/>
    </dgm:pt>
    <dgm:pt modelId="{AA78B9A1-3C34-4133-9F07-9FE6155DF86D}" type="pres">
      <dgm:prSet presAssocID="{EF880FA5-FBB0-4A44-81DF-E022F0EBA69C}" presName="vert1" presStyleCnt="0"/>
      <dgm:spPr/>
    </dgm:pt>
    <dgm:pt modelId="{D79FDCE3-2134-4F08-ACAF-680E73F6B15A}" type="pres">
      <dgm:prSet presAssocID="{E9804072-F1ED-4A56-998B-C7EF1FF5DB7D}" presName="thickLine" presStyleLbl="alignNode1" presStyleIdx="1" presStyleCnt="3"/>
      <dgm:spPr/>
    </dgm:pt>
    <dgm:pt modelId="{3781629B-0B56-4D18-AA90-490ED41C6EF4}" type="pres">
      <dgm:prSet presAssocID="{E9804072-F1ED-4A56-998B-C7EF1FF5DB7D}" presName="horz1" presStyleCnt="0"/>
      <dgm:spPr/>
    </dgm:pt>
    <dgm:pt modelId="{899E4A46-EA82-4ADC-B9F4-0D239EC7A2D0}" type="pres">
      <dgm:prSet presAssocID="{E9804072-F1ED-4A56-998B-C7EF1FF5DB7D}" presName="tx1" presStyleLbl="revTx" presStyleIdx="1" presStyleCnt="3"/>
      <dgm:spPr/>
    </dgm:pt>
    <dgm:pt modelId="{1B34EB8B-F0CA-459E-89F2-DC953E215411}" type="pres">
      <dgm:prSet presAssocID="{E9804072-F1ED-4A56-998B-C7EF1FF5DB7D}" presName="vert1" presStyleCnt="0"/>
      <dgm:spPr/>
    </dgm:pt>
    <dgm:pt modelId="{BB8C77DD-82BD-4A03-823C-7767889DAC97}" type="pres">
      <dgm:prSet presAssocID="{9689D065-C351-411C-B76F-005F36F1ECA7}" presName="thickLine" presStyleLbl="alignNode1" presStyleIdx="2" presStyleCnt="3"/>
      <dgm:spPr/>
    </dgm:pt>
    <dgm:pt modelId="{C7251BD7-4407-4FA7-9C88-B6935E6E2016}" type="pres">
      <dgm:prSet presAssocID="{9689D065-C351-411C-B76F-005F36F1ECA7}" presName="horz1" presStyleCnt="0"/>
      <dgm:spPr/>
    </dgm:pt>
    <dgm:pt modelId="{A820AAB0-707A-4693-AD03-81D785CF011A}" type="pres">
      <dgm:prSet presAssocID="{9689D065-C351-411C-B76F-005F36F1ECA7}" presName="tx1" presStyleLbl="revTx" presStyleIdx="2" presStyleCnt="3"/>
      <dgm:spPr/>
    </dgm:pt>
    <dgm:pt modelId="{AEAE12E7-1B2C-4655-B112-3B3A5C1F98B4}" type="pres">
      <dgm:prSet presAssocID="{9689D065-C351-411C-B76F-005F36F1ECA7}" presName="vert1" presStyleCnt="0"/>
      <dgm:spPr/>
    </dgm:pt>
  </dgm:ptLst>
  <dgm:cxnLst>
    <dgm:cxn modelId="{E41E3320-6F3D-425B-BEB6-3B441815F7CB}" type="presOf" srcId="{E9804072-F1ED-4A56-998B-C7EF1FF5DB7D}" destId="{899E4A46-EA82-4ADC-B9F4-0D239EC7A2D0}" srcOrd="0" destOrd="0" presId="urn:microsoft.com/office/officeart/2008/layout/LinedList"/>
    <dgm:cxn modelId="{0135F031-5B3E-40C6-9B8C-78B8410C0C9A}" srcId="{EB527C11-4DBA-45E0-AEAA-AA70C30ACF6E}" destId="{EF880FA5-FBB0-4A44-81DF-E022F0EBA69C}" srcOrd="0" destOrd="0" parTransId="{F335B134-11BA-401B-BA9E-E401027533BB}" sibTransId="{51E3DE29-4579-44CD-A864-D72527477F8D}"/>
    <dgm:cxn modelId="{736BF968-92F0-4546-8243-A598A99236DE}" type="presOf" srcId="{9689D065-C351-411C-B76F-005F36F1ECA7}" destId="{A820AAB0-707A-4693-AD03-81D785CF011A}" srcOrd="0" destOrd="0" presId="urn:microsoft.com/office/officeart/2008/layout/LinedList"/>
    <dgm:cxn modelId="{BB7F74AC-9FE9-4080-95F0-EF6D26C12313}" srcId="{EB527C11-4DBA-45E0-AEAA-AA70C30ACF6E}" destId="{E9804072-F1ED-4A56-998B-C7EF1FF5DB7D}" srcOrd="1" destOrd="0" parTransId="{D8DABD8B-8D35-4215-AD51-75C927A9DBA0}" sibTransId="{5967D27F-C61B-44AD-865E-A8567733480F}"/>
    <dgm:cxn modelId="{811065C4-55E9-4F37-8771-A4C7904571F6}" type="presOf" srcId="{EB527C11-4DBA-45E0-AEAA-AA70C30ACF6E}" destId="{54D60B47-423A-4BCA-AA26-0BA7A448187C}" srcOrd="0" destOrd="0" presId="urn:microsoft.com/office/officeart/2008/layout/LinedList"/>
    <dgm:cxn modelId="{996940EB-10CD-497B-86B1-F1B406A18B30}" type="presOf" srcId="{EF880FA5-FBB0-4A44-81DF-E022F0EBA69C}" destId="{A764CAD3-975E-4E90-8A86-933729D3806E}" srcOrd="0" destOrd="0" presId="urn:microsoft.com/office/officeart/2008/layout/LinedList"/>
    <dgm:cxn modelId="{2B9154EB-004B-4493-B02A-31AD5E8CC4EE}" srcId="{EB527C11-4DBA-45E0-AEAA-AA70C30ACF6E}" destId="{9689D065-C351-411C-B76F-005F36F1ECA7}" srcOrd="2" destOrd="0" parTransId="{DFDFCDEA-790E-4F9C-9C68-FC8BFA50A623}" sibTransId="{1EF661D8-63A9-40F7-91C4-75CAE361ED87}"/>
    <dgm:cxn modelId="{49FBB1B6-F5D3-4152-A56F-53DD7DF991AB}" type="presParOf" srcId="{54D60B47-423A-4BCA-AA26-0BA7A448187C}" destId="{91B1BB9C-7218-424C-9E90-1A16C813FCC9}" srcOrd="0" destOrd="0" presId="urn:microsoft.com/office/officeart/2008/layout/LinedList"/>
    <dgm:cxn modelId="{7D5DC985-29BF-400F-A9AE-12590409EF2D}" type="presParOf" srcId="{54D60B47-423A-4BCA-AA26-0BA7A448187C}" destId="{36AE566F-7858-4A1E-A5A1-A2F597799CBC}" srcOrd="1" destOrd="0" presId="urn:microsoft.com/office/officeart/2008/layout/LinedList"/>
    <dgm:cxn modelId="{E385F7E5-7270-4335-BCC5-A43F534A7145}" type="presParOf" srcId="{36AE566F-7858-4A1E-A5A1-A2F597799CBC}" destId="{A764CAD3-975E-4E90-8A86-933729D3806E}" srcOrd="0" destOrd="0" presId="urn:microsoft.com/office/officeart/2008/layout/LinedList"/>
    <dgm:cxn modelId="{42FE8A5E-71BA-4D04-859C-4B34B867C903}" type="presParOf" srcId="{36AE566F-7858-4A1E-A5A1-A2F597799CBC}" destId="{AA78B9A1-3C34-4133-9F07-9FE6155DF86D}" srcOrd="1" destOrd="0" presId="urn:microsoft.com/office/officeart/2008/layout/LinedList"/>
    <dgm:cxn modelId="{63652204-5AD2-440C-8CA4-DED806E02F53}" type="presParOf" srcId="{54D60B47-423A-4BCA-AA26-0BA7A448187C}" destId="{D79FDCE3-2134-4F08-ACAF-680E73F6B15A}" srcOrd="2" destOrd="0" presId="urn:microsoft.com/office/officeart/2008/layout/LinedList"/>
    <dgm:cxn modelId="{82DF73A6-3667-4C1E-9895-1269460500F6}" type="presParOf" srcId="{54D60B47-423A-4BCA-AA26-0BA7A448187C}" destId="{3781629B-0B56-4D18-AA90-490ED41C6EF4}" srcOrd="3" destOrd="0" presId="urn:microsoft.com/office/officeart/2008/layout/LinedList"/>
    <dgm:cxn modelId="{9BABCC17-D459-496A-8193-D5E2F3FECE1D}" type="presParOf" srcId="{3781629B-0B56-4D18-AA90-490ED41C6EF4}" destId="{899E4A46-EA82-4ADC-B9F4-0D239EC7A2D0}" srcOrd="0" destOrd="0" presId="urn:microsoft.com/office/officeart/2008/layout/LinedList"/>
    <dgm:cxn modelId="{AAAA5B6D-8557-439D-8BA0-5CA7DA0CA579}" type="presParOf" srcId="{3781629B-0B56-4D18-AA90-490ED41C6EF4}" destId="{1B34EB8B-F0CA-459E-89F2-DC953E215411}" srcOrd="1" destOrd="0" presId="urn:microsoft.com/office/officeart/2008/layout/LinedList"/>
    <dgm:cxn modelId="{7E97C9B5-A0E2-4B48-AF3A-48E47A79EF97}" type="presParOf" srcId="{54D60B47-423A-4BCA-AA26-0BA7A448187C}" destId="{BB8C77DD-82BD-4A03-823C-7767889DAC97}" srcOrd="4" destOrd="0" presId="urn:microsoft.com/office/officeart/2008/layout/LinedList"/>
    <dgm:cxn modelId="{EFE4388B-86C5-435E-B772-143CDC7A247D}" type="presParOf" srcId="{54D60B47-423A-4BCA-AA26-0BA7A448187C}" destId="{C7251BD7-4407-4FA7-9C88-B6935E6E2016}" srcOrd="5" destOrd="0" presId="urn:microsoft.com/office/officeart/2008/layout/LinedList"/>
    <dgm:cxn modelId="{D3C06467-3D94-4EF6-A827-0279859F2E56}" type="presParOf" srcId="{C7251BD7-4407-4FA7-9C88-B6935E6E2016}" destId="{A820AAB0-707A-4693-AD03-81D785CF011A}" srcOrd="0" destOrd="0" presId="urn:microsoft.com/office/officeart/2008/layout/LinedList"/>
    <dgm:cxn modelId="{A01A7319-8877-4A19-87F4-767F3FDC3158}" type="presParOf" srcId="{C7251BD7-4407-4FA7-9C88-B6935E6E2016}" destId="{AEAE12E7-1B2C-4655-B112-3B3A5C1F98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1BB9C-7218-424C-9E90-1A16C813FCC9}">
      <dsp:nvSpPr>
        <dsp:cNvPr id="0" name=""/>
        <dsp:cNvSpPr/>
      </dsp:nvSpPr>
      <dsp:spPr>
        <a:xfrm>
          <a:off x="0" y="2357"/>
          <a:ext cx="57615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4CAD3-975E-4E90-8A86-933729D3806E}">
      <dsp:nvSpPr>
        <dsp:cNvPr id="0" name=""/>
        <dsp:cNvSpPr/>
      </dsp:nvSpPr>
      <dsp:spPr>
        <a:xfrm>
          <a:off x="0" y="0"/>
          <a:ext cx="5761567" cy="160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Videos y </a:t>
          </a:r>
          <a:r>
            <a:rPr lang="en-US" sz="2800" kern="1200" dirty="0" err="1">
              <a:solidFill>
                <a:schemeClr val="bg1"/>
              </a:solidFill>
            </a:rPr>
            <a:t>otros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kern="1200" dirty="0" err="1">
              <a:solidFill>
                <a:schemeClr val="bg1"/>
              </a:solidFill>
            </a:rPr>
            <a:t>recursos</a:t>
          </a:r>
          <a:r>
            <a:rPr lang="en-US" sz="2800" kern="1200" dirty="0">
              <a:solidFill>
                <a:schemeClr val="bg1"/>
              </a:solidFill>
            </a:rPr>
            <a:t> en </a:t>
          </a:r>
          <a:r>
            <a:rPr lang="en-US" sz="2800" kern="1200" dirty="0" err="1">
              <a:solidFill>
                <a:schemeClr val="bg1"/>
              </a:solidFill>
            </a:rPr>
            <a:t>el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kern="1200" dirty="0" err="1">
              <a:solidFill>
                <a:schemeClr val="bg1"/>
              </a:solidFill>
            </a:rPr>
            <a:t>área</a:t>
          </a:r>
          <a:r>
            <a:rPr lang="en-US" sz="2800" kern="1200" dirty="0">
              <a:solidFill>
                <a:schemeClr val="bg1"/>
              </a:solidFill>
            </a:rPr>
            <a:t> de </a:t>
          </a:r>
          <a:r>
            <a:rPr lang="en-US" sz="2800" kern="1200" dirty="0" err="1">
              <a:solidFill>
                <a:schemeClr val="bg1"/>
              </a:solidFill>
            </a:rPr>
            <a:t>clientes</a:t>
          </a:r>
          <a:r>
            <a:rPr lang="en-US" sz="2800" kern="1200" dirty="0">
              <a:solidFill>
                <a:schemeClr val="bg1"/>
              </a:solidFill>
            </a:rPr>
            <a:t>. </a:t>
          </a:r>
        </a:p>
      </dsp:txBody>
      <dsp:txXfrm>
        <a:off x="0" y="0"/>
        <a:ext cx="5761567" cy="1607624"/>
      </dsp:txXfrm>
    </dsp:sp>
    <dsp:sp modelId="{D79FDCE3-2134-4F08-ACAF-680E73F6B15A}">
      <dsp:nvSpPr>
        <dsp:cNvPr id="0" name=""/>
        <dsp:cNvSpPr/>
      </dsp:nvSpPr>
      <dsp:spPr>
        <a:xfrm>
          <a:off x="0" y="1609981"/>
          <a:ext cx="57615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4A46-EA82-4ADC-B9F4-0D239EC7A2D0}">
      <dsp:nvSpPr>
        <dsp:cNvPr id="0" name=""/>
        <dsp:cNvSpPr/>
      </dsp:nvSpPr>
      <dsp:spPr>
        <a:xfrm>
          <a:off x="0" y="1609981"/>
          <a:ext cx="5761567" cy="160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09981"/>
        <a:ext cx="5761567" cy="1607624"/>
      </dsp:txXfrm>
    </dsp:sp>
    <dsp:sp modelId="{BB8C77DD-82BD-4A03-823C-7767889DAC97}">
      <dsp:nvSpPr>
        <dsp:cNvPr id="0" name=""/>
        <dsp:cNvSpPr/>
      </dsp:nvSpPr>
      <dsp:spPr>
        <a:xfrm>
          <a:off x="0" y="3217605"/>
          <a:ext cx="57615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0AAB0-707A-4693-AD03-81D785CF011A}">
      <dsp:nvSpPr>
        <dsp:cNvPr id="0" name=""/>
        <dsp:cNvSpPr/>
      </dsp:nvSpPr>
      <dsp:spPr>
        <a:xfrm>
          <a:off x="0" y="3217605"/>
          <a:ext cx="5761567" cy="160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El cliente puede contratarnos servicios de acompañamiento en la instalación y puesta en marcha si lo desea. </a:t>
          </a:r>
        </a:p>
      </dsp:txBody>
      <dsp:txXfrm>
        <a:off x="0" y="3217605"/>
        <a:ext cx="5761567" cy="160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B8CFB-4A94-4C5D-98E7-41DAD149ED3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EFDF-A14E-4842-B95D-5393A0103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100 % WEB: Para acceder </a:t>
            </a:r>
            <a:r>
              <a:rPr lang="en-US" dirty="0" err="1"/>
              <a:t>actuamente</a:t>
            </a:r>
            <a:r>
              <a:rPr lang="en-US" dirty="0"/>
              <a:t> a la version windows se require que la </a:t>
            </a:r>
            <a:r>
              <a:rPr lang="en-US" dirty="0" err="1"/>
              <a:t>máquina</a:t>
            </a:r>
            <a:r>
              <a:rPr lang="en-US" dirty="0"/>
              <a:t> </a:t>
            </a:r>
            <a:r>
              <a:rPr lang="en-US" dirty="0" err="1"/>
              <a:t>tenga</a:t>
            </a:r>
            <a:r>
              <a:rPr lang="en-US" dirty="0"/>
              <a:t> </a:t>
            </a:r>
            <a:r>
              <a:rPr lang="en-US" dirty="0" err="1"/>
              <a:t>instalado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ERP o un </a:t>
            </a:r>
            <a:r>
              <a:rPr lang="en-US" dirty="0" err="1"/>
              <a:t>componente</a:t>
            </a:r>
            <a:r>
              <a:rPr lang="en-US" dirty="0"/>
              <a:t> de </a:t>
            </a: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remoto</a:t>
            </a:r>
            <a:r>
              <a:rPr lang="en-US" dirty="0"/>
              <a:t>. Con la version WEB </a:t>
            </a:r>
            <a:r>
              <a:rPr lang="en-US" dirty="0" err="1"/>
              <a:t>esto</a:t>
            </a:r>
            <a:r>
              <a:rPr lang="en-US" dirty="0"/>
              <a:t> no es </a:t>
            </a:r>
            <a:r>
              <a:rPr lang="en-US" dirty="0" err="1"/>
              <a:t>necesario</a:t>
            </a:r>
            <a:r>
              <a:rPr lang="en-US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Mejoras en despliegue y administración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Se puede instalar la aplicación en servidores Linux además de Windows. Esto puede significar un ahorro en costos y/o administración. Además, se potencia la posibilidad de tener una sola instalación en un servidor WEB que </a:t>
            </a:r>
            <a:r>
              <a:rPr lang="es-CR" sz="1200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accesan</a:t>
            </a:r>
            <a:r>
              <a:rPr lang="es-CR" sz="1200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todos los usuarios lo que implica menos tiempo y más control en actualizaciones.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Seguridad: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Disponible protocolos como TLS 2 y se elimina dependencia de ODBC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Rendimiento: Procesos más rápidos. Se han registrado mejoras hasta en un 90% del tiempo de procesamiento. Además, hay procesos como el cálculo de la nómina que antes se tenía que correr y el usuario no podía seguir trabajando hasta terminar el calculo. Ahora el usuario puede iniciar el calculo y seguir con otra tarea mientras termina.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6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A9A4-B59F-4F14-980F-7025B43B1790}" type="slidenum">
              <a:rPr kumimoji="0" lang="es-C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76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58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i="1" u="sng">
                <a:solidFill>
                  <a:srgbClr val="000000"/>
                </a:solidFill>
              </a:rPr>
              <a:t>PBI 60470 Cambio</a:t>
            </a:r>
            <a:endParaRPr lang="en-US"/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i="1" u="sng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GN - Otros Procesos Nómina / Empleados / Mantenimiento.</a:t>
            </a:r>
            <a:endParaRPr lang="en-US" sz="18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b="1" i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 realiza un cambio de producto validad por QC, para quitar la barra de opciones de empleados que estaba en la parte de abajo de la pantalla, y se agrega en al </a:t>
            </a:r>
            <a:r>
              <a:rPr lang="es-MX" sz="1800" b="1" i="1" err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toolbar</a:t>
            </a:r>
            <a:r>
              <a:rPr lang="es-MX" sz="1800" b="1" i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principal como opciones para que se visualice de forma correcta las opciones y de mejor manera en WEB. 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 </a:t>
            </a:r>
            <a:r>
              <a:rPr lang="en-US" sz="1800" b="1" i="1" err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adjunta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imagen del ERP y de WEB.</a:t>
            </a:r>
            <a:endParaRPr lang="en-US" sz="18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8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b="0" i="1" strike="noStrike">
                <a:solidFill>
                  <a:srgbClr val="0016B3"/>
                </a:solidFill>
                <a:effectLst/>
                <a:highlight>
                  <a:srgbClr val="FF0000"/>
                </a:highlight>
                <a:latin typeface="Montserrat"/>
              </a:rPr>
              <a:t>(PBI 79487)</a:t>
            </a:r>
            <a:r>
              <a:rPr lang="es-ES" sz="1800" i="1">
                <a:solidFill>
                  <a:srgbClr val="0016B3"/>
                </a:solidFill>
                <a:highlight>
                  <a:srgbClr val="FF0000"/>
                </a:highlight>
                <a:latin typeface="Montserrat"/>
              </a:rPr>
              <a:t> Cambio </a:t>
            </a:r>
            <a:endParaRPr lang="en-US" sz="1800">
              <a:highlight>
                <a:srgbClr val="FF0000"/>
              </a:highlight>
              <a:cs typeface="Calibri"/>
            </a:endParaRPr>
          </a:p>
          <a:p>
            <a:pPr algn="just" rtl="0" fontAlgn="base"/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elimina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recuadro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que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tienen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Sub-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reportes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detalle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reportes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grupos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pago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elimina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reportes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comprobante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pago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grupos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recuadro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que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tiene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detalle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conceptos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que 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están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contenidos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 sub-</a:t>
            </a:r>
            <a:r>
              <a:rPr lang="en-US" sz="1800" b="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reporte</a:t>
            </a:r>
            <a:r>
              <a:rPr lang="en-US" sz="18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i="1">
                <a:solidFill>
                  <a:srgbClr val="000000"/>
                </a:solidFill>
              </a:rPr>
              <a:t>PBI 60634 Cambio</a:t>
            </a:r>
            <a:endParaRPr lang="en-US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MX" sz="180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En la ventana del ícono "Centros de Costo" Se modifica los botones "Filtro", "Actualizar" y "Cancelar", por íconos de la botonera.</a:t>
            </a:r>
            <a:endParaRPr lang="en-US" sz="18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MX" sz="180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De igual manera al icono del filtro no se le va a colocar el "rayito" ya que este tiene una funcionalidad independiente a la tabla que se está mostrando. El filtro es para filtrar los empleados a los que queremos que se les aplique el proceso que se va a realizar.</a:t>
            </a:r>
            <a:endParaRPr lang="en-US" sz="18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i="1">
                <a:solidFill>
                  <a:srgbClr val="0016B3"/>
                </a:solidFill>
                <a:highlight>
                  <a:srgbClr val="FF0000"/>
                </a:highlight>
                <a:latin typeface="Montserrat"/>
                <a:ea typeface="Times New Roman" panose="02020603050405020304" pitchFamily="18" charset="0"/>
                <a:cs typeface="Times New Roman"/>
              </a:rPr>
              <a:t>PBI</a:t>
            </a:r>
            <a:r>
              <a:rPr lang="es-MX" sz="1800" i="1">
                <a:solidFill>
                  <a:srgbClr val="0016B3"/>
                </a:solidFill>
                <a:effectLst/>
                <a:highlight>
                  <a:srgbClr val="FF0000"/>
                </a:highlight>
                <a:latin typeface="Montserrat"/>
                <a:ea typeface="Times New Roman" panose="02020603050405020304" pitchFamily="18" charset="0"/>
                <a:cs typeface="Times New Roman"/>
              </a:rPr>
              <a:t> 63026</a:t>
            </a:r>
            <a:r>
              <a:rPr lang="es-MX" sz="1800" i="1">
                <a:solidFill>
                  <a:srgbClr val="0016B3"/>
                </a:solidFill>
                <a:highlight>
                  <a:srgbClr val="FF0000"/>
                </a:highlight>
                <a:latin typeface="Montserrat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s-MX" sz="1800">
                <a:highlight>
                  <a:srgbClr val="FF0000"/>
                </a:highlight>
                <a:ea typeface="+mj-lt"/>
                <a:cs typeface="+mj-lt"/>
              </a:rPr>
              <a:t>Cambio </a:t>
            </a:r>
            <a:endParaRPr lang="es-MX" sz="1800" i="1" u="sng">
              <a:highlight>
                <a:srgbClr val="FF0000"/>
              </a:highlight>
              <a:latin typeface="Montserrat" panose="00000500000000000000" pitchFamily="2" charset="0"/>
              <a:ea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excluye de la pantalla el </a:t>
            </a:r>
            <a:r>
              <a:rPr lang="es-MX" sz="1800" b="1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s-MX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"Excluir los registros no modificados".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MX" i="1" dirty="0">
                <a:solidFill>
                  <a:srgbClr val="000000"/>
                </a:solidFill>
              </a:rPr>
              <a:t>PBI 92023 CAMBIA</a:t>
            </a:r>
            <a:endParaRPr lang="en-US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 realiza un cambio de producto validado por QC, para quitar la opción de "Documentos" en el </a:t>
            </a:r>
            <a:r>
              <a:rPr lang="es-MX" sz="1800" b="1" i="1" dirty="0" err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toolbar</a:t>
            </a:r>
            <a:r>
              <a:rPr lang="es-MX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principal como opción, debido que en WEB no se puede migrar dicha pantalla.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adjunta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imagen del ERP.</a:t>
            </a:r>
            <a:endParaRPr lang="en-US" sz="18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7FFE4-F72C-ABD2-5FBC-20AD7F8B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CD383-7EF2-507D-6448-B871C1178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9D9EF-F116-8972-39A2-80E2B8CE3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MX" i="1" dirty="0">
                <a:solidFill>
                  <a:srgbClr val="000000"/>
                </a:solidFill>
              </a:rPr>
              <a:t>PBI 92023 CAMBIA</a:t>
            </a:r>
            <a:endParaRPr lang="en-US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 realiza un cambio de producto validado por QC, para quitar la opción de "Documentos" en el </a:t>
            </a:r>
            <a:r>
              <a:rPr lang="es-MX" sz="1800" b="1" i="1" dirty="0" err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toolbar</a:t>
            </a:r>
            <a:r>
              <a:rPr lang="es-MX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principal como opción, debido que en WEB no se puede migrar dicha pantalla.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adjunta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imagen del ERP.</a:t>
            </a:r>
            <a:endParaRPr lang="en-US" sz="18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9A613-1B29-B44C-CFB6-D26F4C9D6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C7162-863F-FCAD-50F9-115C9C3C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E7746-C182-738B-736C-C1E30F4C3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966A0-D9B6-D0CB-60FF-4E8F3B4D0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4357-955E-42C5-8177-45D2ABF8B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EFDF-A14E-4842-B95D-5393A01038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8DF6-262E-7B3F-EA95-887FE86AF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6AC29-AC6A-325F-28EC-E0E626919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9D101-9779-FEDF-3CA4-D548C433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2C8D2-6F2F-8380-52F8-6B4BC73F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91009-9C93-DA7E-A26E-B7ADAD8D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7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6467-DCEE-EDC5-54C1-6BDF6CE0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BCA67-84F0-D818-D70D-5F8682585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92E3-0FF5-D5A6-0705-4CFFA26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DB3F-EF8E-2260-E54A-5713398B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49B22-C05E-BBF9-EDAF-D89C39E5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FF3EE-B97E-6AFD-F63A-D61F0DCD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EEBFB-0220-61A7-5C95-84155C31C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5BD6-7371-2105-C650-8AEBC2B7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822A-7B11-CA24-4B3C-5218E369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0E5F-AF67-2490-75ED-A64DAC21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BEB4-7646-4771-8E7E-A3F680DB41D2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F7C2-2AC7-4A86-94F0-02BFEC6D0F9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0447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D85D-14EA-48CA-9749-226F14017309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3AA1-8721-4DDF-BFB6-8F96C41C98B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339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218" b="1" cap="all"/>
            </a:lvl1pPr>
          </a:lstStyle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1pPr>
            <a:lvl2pPr marL="4789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2pPr>
            <a:lvl3pPr marL="95791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3pPr>
            <a:lvl4pPr marL="1436873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4pPr>
            <a:lvl5pPr marL="1915831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5pPr>
            <a:lvl6pPr marL="2394788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6pPr>
            <a:lvl7pPr marL="2873747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7pPr>
            <a:lvl8pPr marL="3352703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8pPr>
            <a:lvl9pPr marL="3831661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4E54-B0F1-451F-9BFB-98967E68F96D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809C-9021-4A14-BF99-57CFAF25F700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912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934" y="1706565"/>
            <a:ext cx="5759451" cy="4827587"/>
          </a:xfrm>
        </p:spPr>
        <p:txBody>
          <a:bodyPr/>
          <a:lstStyle>
            <a:lvl1pPr>
              <a:defRPr sz="2944"/>
            </a:lvl1pPr>
            <a:lvl2pPr>
              <a:defRPr sz="2551"/>
            </a:lvl2pPr>
            <a:lvl3pPr>
              <a:defRPr sz="206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587" y="1706565"/>
            <a:ext cx="5761567" cy="4827587"/>
          </a:xfrm>
        </p:spPr>
        <p:txBody>
          <a:bodyPr/>
          <a:lstStyle>
            <a:lvl1pPr>
              <a:defRPr sz="2944"/>
            </a:lvl1pPr>
            <a:lvl2pPr>
              <a:defRPr sz="2551"/>
            </a:lvl2pPr>
            <a:lvl3pPr>
              <a:defRPr sz="206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8A93-AE38-49B3-83A0-C8523B324618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8AE5-05C5-4668-BA4A-784B71DC5092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119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35114"/>
            <a:ext cx="5386918" cy="639763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78957" indent="0">
              <a:buNone/>
              <a:defRPr sz="2060" b="1"/>
            </a:lvl2pPr>
            <a:lvl3pPr marL="957915" indent="0">
              <a:buNone/>
              <a:defRPr sz="1865" b="1"/>
            </a:lvl3pPr>
            <a:lvl4pPr marL="1436873" indent="0">
              <a:buNone/>
              <a:defRPr sz="1669" b="1"/>
            </a:lvl4pPr>
            <a:lvl5pPr marL="1915831" indent="0">
              <a:buNone/>
              <a:defRPr sz="1669" b="1"/>
            </a:lvl5pPr>
            <a:lvl6pPr marL="2394788" indent="0">
              <a:buNone/>
              <a:defRPr sz="1669" b="1"/>
            </a:lvl6pPr>
            <a:lvl7pPr marL="2873747" indent="0">
              <a:buNone/>
              <a:defRPr sz="1669" b="1"/>
            </a:lvl7pPr>
            <a:lvl8pPr marL="3352703" indent="0">
              <a:buNone/>
              <a:defRPr sz="1669" b="1"/>
            </a:lvl8pPr>
            <a:lvl9pPr marL="3831661" indent="0">
              <a:buNone/>
              <a:defRPr sz="1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174876"/>
            <a:ext cx="5386918" cy="3951288"/>
          </a:xfrm>
        </p:spPr>
        <p:txBody>
          <a:bodyPr/>
          <a:lstStyle>
            <a:lvl1pPr>
              <a:defRPr sz="2551"/>
            </a:lvl1pPr>
            <a:lvl2pPr>
              <a:defRPr sz="2060"/>
            </a:lvl2pPr>
            <a:lvl3pPr>
              <a:defRPr sz="1865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3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78957" indent="0">
              <a:buNone/>
              <a:defRPr sz="2060" b="1"/>
            </a:lvl2pPr>
            <a:lvl3pPr marL="957915" indent="0">
              <a:buNone/>
              <a:defRPr sz="1865" b="1"/>
            </a:lvl3pPr>
            <a:lvl4pPr marL="1436873" indent="0">
              <a:buNone/>
              <a:defRPr sz="1669" b="1"/>
            </a:lvl4pPr>
            <a:lvl5pPr marL="1915831" indent="0">
              <a:buNone/>
              <a:defRPr sz="1669" b="1"/>
            </a:lvl5pPr>
            <a:lvl6pPr marL="2394788" indent="0">
              <a:buNone/>
              <a:defRPr sz="1669" b="1"/>
            </a:lvl6pPr>
            <a:lvl7pPr marL="2873747" indent="0">
              <a:buNone/>
              <a:defRPr sz="1669" b="1"/>
            </a:lvl7pPr>
            <a:lvl8pPr marL="3352703" indent="0">
              <a:buNone/>
              <a:defRPr sz="1669" b="1"/>
            </a:lvl8pPr>
            <a:lvl9pPr marL="3831661" indent="0">
              <a:buNone/>
              <a:defRPr sz="1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2551"/>
            </a:lvl1pPr>
            <a:lvl2pPr>
              <a:defRPr sz="2060"/>
            </a:lvl2pPr>
            <a:lvl3pPr>
              <a:defRPr sz="1865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F5F7-26D5-4C4E-AE89-A5D26128FBC9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2F69-99B7-421F-B5C5-9EFFC1094604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62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0170-B21A-4B3D-914E-34CF19C71F1D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56D3-C70D-4EEE-AE3D-33B5FC301721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28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AD6-8DAF-4BB1-8BB6-B5E08EA0F7CB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85B3-B672-4963-A089-DD92A5B67EBA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696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50"/>
          </a:xfrm>
        </p:spPr>
        <p:txBody>
          <a:bodyPr anchor="b"/>
          <a:lstStyle>
            <a:lvl1pPr algn="l">
              <a:defRPr sz="2060" b="1"/>
            </a:lvl1pPr>
          </a:lstStyle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336"/>
            </a:lvl1pPr>
            <a:lvl2pPr>
              <a:defRPr sz="2944"/>
            </a:lvl2pPr>
            <a:lvl3pPr>
              <a:defRPr sz="2551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71"/>
            </a:lvl1pPr>
            <a:lvl2pPr marL="478957" indent="0">
              <a:buNone/>
              <a:defRPr sz="1276"/>
            </a:lvl2pPr>
            <a:lvl3pPr marL="957915" indent="0">
              <a:buNone/>
              <a:defRPr sz="1080"/>
            </a:lvl3pPr>
            <a:lvl4pPr marL="1436873" indent="0">
              <a:buNone/>
              <a:defRPr sz="982"/>
            </a:lvl4pPr>
            <a:lvl5pPr marL="1915831" indent="0">
              <a:buNone/>
              <a:defRPr sz="982"/>
            </a:lvl5pPr>
            <a:lvl6pPr marL="2394788" indent="0">
              <a:buNone/>
              <a:defRPr sz="982"/>
            </a:lvl6pPr>
            <a:lvl7pPr marL="2873747" indent="0">
              <a:buNone/>
              <a:defRPr sz="982"/>
            </a:lvl7pPr>
            <a:lvl8pPr marL="3352703" indent="0">
              <a:buNone/>
              <a:defRPr sz="982"/>
            </a:lvl8pPr>
            <a:lvl9pPr marL="3831661" indent="0">
              <a:buNone/>
              <a:defRPr sz="9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4232-F50D-4B05-957E-11277AE159A3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CDF7-B6F2-4C07-9DA4-639ADA4C05D9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300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9525-A025-3A26-9DC9-CE835249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6B19-8C92-9C0E-20AE-D166F3460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DB75-A042-FA80-D8EC-C6C20FD8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7617F-FA5D-D29A-0B9D-B545687C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AEDE-1DE5-A8F7-7345-A50EADCB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0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060" b="1"/>
            </a:lvl1pPr>
          </a:lstStyle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8957" indent="0">
              <a:buNone/>
              <a:defRPr sz="2944"/>
            </a:lvl2pPr>
            <a:lvl3pPr marL="957915" indent="0">
              <a:buNone/>
              <a:defRPr sz="2551"/>
            </a:lvl3pPr>
            <a:lvl4pPr marL="1436873" indent="0">
              <a:buNone/>
              <a:defRPr sz="2060"/>
            </a:lvl4pPr>
            <a:lvl5pPr marL="1915831" indent="0">
              <a:buNone/>
              <a:defRPr sz="2060"/>
            </a:lvl5pPr>
            <a:lvl6pPr marL="2394788" indent="0">
              <a:buNone/>
              <a:defRPr sz="2060"/>
            </a:lvl6pPr>
            <a:lvl7pPr marL="2873747" indent="0">
              <a:buNone/>
              <a:defRPr sz="2060"/>
            </a:lvl7pPr>
            <a:lvl8pPr marL="3352703" indent="0">
              <a:buNone/>
              <a:defRPr sz="2060"/>
            </a:lvl8pPr>
            <a:lvl9pPr marL="3831661" indent="0">
              <a:buNone/>
              <a:defRPr sz="2060"/>
            </a:lvl9pPr>
          </a:lstStyle>
          <a:p>
            <a:pPr lvl="0"/>
            <a:endParaRPr lang="es-C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1"/>
          </a:xfrm>
        </p:spPr>
        <p:txBody>
          <a:bodyPr/>
          <a:lstStyle>
            <a:lvl1pPr marL="0" indent="0">
              <a:buNone/>
              <a:defRPr sz="1471"/>
            </a:lvl1pPr>
            <a:lvl2pPr marL="478957" indent="0">
              <a:buNone/>
              <a:defRPr sz="1276"/>
            </a:lvl2pPr>
            <a:lvl3pPr marL="957915" indent="0">
              <a:buNone/>
              <a:defRPr sz="1080"/>
            </a:lvl3pPr>
            <a:lvl4pPr marL="1436873" indent="0">
              <a:buNone/>
              <a:defRPr sz="982"/>
            </a:lvl4pPr>
            <a:lvl5pPr marL="1915831" indent="0">
              <a:buNone/>
              <a:defRPr sz="982"/>
            </a:lvl5pPr>
            <a:lvl6pPr marL="2394788" indent="0">
              <a:buNone/>
              <a:defRPr sz="982"/>
            </a:lvl6pPr>
            <a:lvl7pPr marL="2873747" indent="0">
              <a:buNone/>
              <a:defRPr sz="982"/>
            </a:lvl7pPr>
            <a:lvl8pPr marL="3352703" indent="0">
              <a:buNone/>
              <a:defRPr sz="982"/>
            </a:lvl8pPr>
            <a:lvl9pPr marL="3831661" indent="0">
              <a:buNone/>
              <a:defRPr sz="9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E326-DC54-4A99-BE22-8A3DBC798210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D645-4E4F-4C43-A1ED-543BE6450053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698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92DD-ED4C-4041-B478-628B44160BD3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7601-C1FD-4A22-B722-DD8A87F74EEE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383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687" y="293688"/>
            <a:ext cx="2929466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1935" y="293688"/>
            <a:ext cx="8591550" cy="624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817A-6615-4D62-89DC-A3CEC75077B2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DD90-171D-4419-82FA-46819F0C29F9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7939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7833-C175-7F4F-81DE-5F4EAE773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D75D9-C711-9645-95B9-D1981DE8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907" indent="0" algn="ctr">
              <a:buNone/>
              <a:defRPr sz="1998"/>
            </a:lvl2pPr>
            <a:lvl3pPr marL="913813" indent="0" algn="ctr">
              <a:buNone/>
              <a:defRPr sz="1798"/>
            </a:lvl3pPr>
            <a:lvl4pPr marL="1370720" indent="0" algn="ctr">
              <a:buNone/>
              <a:defRPr sz="1600"/>
            </a:lvl4pPr>
            <a:lvl5pPr marL="1827626" indent="0" algn="ctr">
              <a:buNone/>
              <a:defRPr sz="1600"/>
            </a:lvl5pPr>
            <a:lvl6pPr marL="2284532" indent="0" algn="ctr">
              <a:buNone/>
              <a:defRPr sz="1600"/>
            </a:lvl6pPr>
            <a:lvl7pPr marL="2741438" indent="0" algn="ctr">
              <a:buNone/>
              <a:defRPr sz="1600"/>
            </a:lvl7pPr>
            <a:lvl8pPr marL="3198345" indent="0" algn="ctr">
              <a:buNone/>
              <a:defRPr sz="1600"/>
            </a:lvl8pPr>
            <a:lvl9pPr marL="36552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63E8C-631C-E040-80EE-09883334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A3C9-F3C0-924C-921B-E6B0646D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83288-4EA3-D94F-B3EF-6346ECE5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76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3AB6-B62D-8342-9FF5-8967218C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D155-3F71-7741-94FF-C96BEC4E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0090-8177-B047-BF1B-94BE81C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8D80-51FC-784D-B12F-0B7D3187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C432-D2FE-A947-9197-B5ED2603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29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C92D-F536-324F-822E-1F4594D3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5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933EA-6C2D-454F-909C-051DC438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907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1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0C0C-92A1-D94F-BFE2-68DE5227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6CF6-0961-2C45-964B-175323F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D527-6FCC-F34D-8421-7C0A4AFE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53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5EB3-57E4-3647-B79D-F1380435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2904-0766-6B41-AE56-7B9ABCE9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66A6A-FC5D-A948-9494-F4A01B21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CD541-2A97-DE4A-A764-73682AF6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A284A-724A-744F-A59D-15604D8B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AEC00-5B9B-F34F-9764-2A3C1889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2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33F8-A4F2-6B4A-8DFF-A9F4C149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09CCB-6A98-C749-A824-4F3AA8F98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07" indent="0">
              <a:buNone/>
              <a:defRPr sz="1998" b="1"/>
            </a:lvl2pPr>
            <a:lvl3pPr marL="913813" indent="0">
              <a:buNone/>
              <a:defRPr sz="1798" b="1"/>
            </a:lvl3pPr>
            <a:lvl4pPr marL="1370720" indent="0">
              <a:buNone/>
              <a:defRPr sz="1600" b="1"/>
            </a:lvl4pPr>
            <a:lvl5pPr marL="1827626" indent="0">
              <a:buNone/>
              <a:defRPr sz="1600" b="1"/>
            </a:lvl5pPr>
            <a:lvl6pPr marL="2284532" indent="0">
              <a:buNone/>
              <a:defRPr sz="1600" b="1"/>
            </a:lvl6pPr>
            <a:lvl7pPr marL="2741438" indent="0">
              <a:buNone/>
              <a:defRPr sz="1600" b="1"/>
            </a:lvl7pPr>
            <a:lvl8pPr marL="3198345" indent="0">
              <a:buNone/>
              <a:defRPr sz="1600" b="1"/>
            </a:lvl8pPr>
            <a:lvl9pPr marL="36552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36F6C-DE72-9C4C-8EA1-80692329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F5A00-E7E7-0F4B-8997-6191A972E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07" indent="0">
              <a:buNone/>
              <a:defRPr sz="1998" b="1"/>
            </a:lvl2pPr>
            <a:lvl3pPr marL="913813" indent="0">
              <a:buNone/>
              <a:defRPr sz="1798" b="1"/>
            </a:lvl3pPr>
            <a:lvl4pPr marL="1370720" indent="0">
              <a:buNone/>
              <a:defRPr sz="1600" b="1"/>
            </a:lvl4pPr>
            <a:lvl5pPr marL="1827626" indent="0">
              <a:buNone/>
              <a:defRPr sz="1600" b="1"/>
            </a:lvl5pPr>
            <a:lvl6pPr marL="2284532" indent="0">
              <a:buNone/>
              <a:defRPr sz="1600" b="1"/>
            </a:lvl6pPr>
            <a:lvl7pPr marL="2741438" indent="0">
              <a:buNone/>
              <a:defRPr sz="1600" b="1"/>
            </a:lvl7pPr>
            <a:lvl8pPr marL="3198345" indent="0">
              <a:buNone/>
              <a:defRPr sz="1600" b="1"/>
            </a:lvl8pPr>
            <a:lvl9pPr marL="36552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5AF76-BDC8-074E-BBC7-C33C5A144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301A1-4A5D-5F48-AD76-21C7F714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7D371-96EF-8240-9E2B-EDAF0C2D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320A5-D198-6546-916E-7BAC5B6E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58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D1FB-1D13-0B4F-8A7F-510A9270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FECB3-4241-8544-AB7C-803244F2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018D-C760-324E-A60D-51F859E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14095-7862-8343-820B-BA42AE43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86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02F99-8C08-DD40-918B-BCC6404E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D2131-CA59-6B45-B270-CC9E7D38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6B660-8CF9-CC44-98FB-5E0D6A92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C8FB-E790-A90E-C8C7-036E219B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A10E7-E7AB-79A6-14ED-8D5B01B92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68245-AACF-9745-0C63-E8F3FD18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A5800-F7D6-69AE-5629-0E115E70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7B42-DBF0-8A6D-A531-55A7E40C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5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F2EE-BECF-964F-AF67-1689FBC5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4E74-DAEB-9740-938F-D6FF00AD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74963-B5C7-EB43-974D-F80C6479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07" indent="0">
              <a:buNone/>
              <a:defRPr sz="1400"/>
            </a:lvl2pPr>
            <a:lvl3pPr marL="913813" indent="0">
              <a:buNone/>
              <a:defRPr sz="1199"/>
            </a:lvl3pPr>
            <a:lvl4pPr marL="1370720" indent="0">
              <a:buNone/>
              <a:defRPr sz="1000"/>
            </a:lvl4pPr>
            <a:lvl5pPr marL="1827626" indent="0">
              <a:buNone/>
              <a:defRPr sz="1000"/>
            </a:lvl5pPr>
            <a:lvl6pPr marL="2284532" indent="0">
              <a:buNone/>
              <a:defRPr sz="1000"/>
            </a:lvl6pPr>
            <a:lvl7pPr marL="2741438" indent="0">
              <a:buNone/>
              <a:defRPr sz="1000"/>
            </a:lvl7pPr>
            <a:lvl8pPr marL="3198345" indent="0">
              <a:buNone/>
              <a:defRPr sz="1000"/>
            </a:lvl8pPr>
            <a:lvl9pPr marL="365525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24501-8ECB-564E-9E84-1E98334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37FFC-FD69-7F4E-920E-9EAEC551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7A3D8-C57C-EF49-90D1-E10FBF24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12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6E0D-B207-6149-8A8C-07C8396A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EB5E2-DA81-8F44-9343-7F69D4C04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198"/>
            </a:lvl1pPr>
            <a:lvl2pPr marL="456907" indent="0">
              <a:buNone/>
              <a:defRPr sz="2798"/>
            </a:lvl2pPr>
            <a:lvl3pPr marL="913813" indent="0">
              <a:buNone/>
              <a:defRPr sz="2398"/>
            </a:lvl3pPr>
            <a:lvl4pPr marL="1370720" indent="0">
              <a:buNone/>
              <a:defRPr sz="1998"/>
            </a:lvl4pPr>
            <a:lvl5pPr marL="1827626" indent="0">
              <a:buNone/>
              <a:defRPr sz="1998"/>
            </a:lvl5pPr>
            <a:lvl6pPr marL="2284532" indent="0">
              <a:buNone/>
              <a:defRPr sz="1998"/>
            </a:lvl6pPr>
            <a:lvl7pPr marL="2741438" indent="0">
              <a:buNone/>
              <a:defRPr sz="1998"/>
            </a:lvl7pPr>
            <a:lvl8pPr marL="3198345" indent="0">
              <a:buNone/>
              <a:defRPr sz="1998"/>
            </a:lvl8pPr>
            <a:lvl9pPr marL="3655251" indent="0">
              <a:buNone/>
              <a:defRPr sz="1998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6053C-7BE9-CF42-ACC5-735B2A38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07" indent="0">
              <a:buNone/>
              <a:defRPr sz="1400"/>
            </a:lvl2pPr>
            <a:lvl3pPr marL="913813" indent="0">
              <a:buNone/>
              <a:defRPr sz="1199"/>
            </a:lvl3pPr>
            <a:lvl4pPr marL="1370720" indent="0">
              <a:buNone/>
              <a:defRPr sz="1000"/>
            </a:lvl4pPr>
            <a:lvl5pPr marL="1827626" indent="0">
              <a:buNone/>
              <a:defRPr sz="1000"/>
            </a:lvl5pPr>
            <a:lvl6pPr marL="2284532" indent="0">
              <a:buNone/>
              <a:defRPr sz="1000"/>
            </a:lvl6pPr>
            <a:lvl7pPr marL="2741438" indent="0">
              <a:buNone/>
              <a:defRPr sz="1000"/>
            </a:lvl7pPr>
            <a:lvl8pPr marL="3198345" indent="0">
              <a:buNone/>
              <a:defRPr sz="1000"/>
            </a:lvl8pPr>
            <a:lvl9pPr marL="365525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5145-C01D-324A-8128-906F386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630FD-89CC-5B4B-9668-B03B6841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5C50A-5FF7-7E43-94DD-FD0169E9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61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25EB-8A36-C042-82E9-A3FFA93C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5EC04-191D-C04B-A2CA-48FB0AF38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2D21-E199-504E-B5F7-8818260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CEFD-4E77-DA45-8C1A-A2855C63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55B4-52C4-A841-BC8A-A7725CBB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1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B6350-ED9F-8C4B-A207-0055C60F0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85624-DF7D-E544-9841-498688385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DDE93-8C85-2D44-9D2A-0A1600BA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B388C-C68F-E54C-A97D-8E8BE738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2246-F0AD-DF40-A673-A840ED9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902F-9FF0-2C22-8182-82494001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6F1A-0376-6E37-59AE-14A49D16E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4C455-89E8-0CD9-0BD1-5E754B4B6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CC79-B82B-50EC-8B77-3A289561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FC7F-E8C6-EA0F-2EF2-1EDBA516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12603-41F3-2AAD-6E27-269F7752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5A0F-4CFD-5041-A7D4-3688B626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1510D-ABDA-0140-AE7E-5DC5371E9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2C332-BE0C-1DF4-E5FA-64B4CED26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28AE0-7E45-0C30-B242-282F0F49C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7ADA5-0971-C82A-6061-B2D60925C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B29DF-5938-9C31-AA14-A0BDEC45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C609E-D320-63BB-CEF7-77A9ADF4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2073E-DC35-FF21-C557-169268DE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9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CEB3-9181-2C95-441F-B27252AB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679C9-39E7-78D6-0DE9-7E31A6DA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D5CE-44CE-76B0-672B-E6D44DD6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8F0DA-2E8F-2A54-868C-C48814D6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145F2-C01E-97BE-45A9-2A27A612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F27EF-9705-1C83-743D-048CBC2E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9C011-6FC7-6AC4-5A53-A1049112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CE35-1AFC-CE47-DB7C-070F0861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18D2-FE7F-BF33-455C-66766463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C3B7E-3428-2EF4-C937-97835A540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EE993-A147-6EC0-A2AD-E0F7198C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76954-D93A-D11E-A7AD-C5FB635A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613F7-E248-C5B8-6839-2BCB4847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908C-4917-99E7-476F-42E69AD0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DB26E-744B-1C0B-4B96-82FB506F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9071C-8B0F-9747-6516-95931BF3A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6A53-E512-A9CF-FECF-9C6A1667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E3287-EE61-B3F3-B595-3B518B02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B0529-DCF9-21E1-9119-7CA797D5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36726-87F2-9A25-C6A4-F9BC0B18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70AD9-FD08-78B5-B99B-9E15CB84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BCAF-337E-89FC-3C0E-2B3DFB545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A87-6410-4217-83A9-069697B922C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94F2F-3A51-C9A1-F286-3E69D3068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FD6E-0EAC-7E05-3BA3-51D61ACDD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DE09-6E8F-4C52-ADD6-529C3765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211" y="274322"/>
            <a:ext cx="10973578" cy="11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30" tIns="48815" rIns="97630" bIns="48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title style</a:t>
            </a:r>
            <a:endParaRPr lang="es-CR" altLang="es-C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211" y="1600721"/>
            <a:ext cx="10973578" cy="452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30" tIns="48815" rIns="97630" bIns="48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text styles</a:t>
            </a:r>
          </a:p>
          <a:p>
            <a:pPr lvl="1"/>
            <a:r>
              <a:rPr lang="en-US" altLang="es-CR"/>
              <a:t>Second level</a:t>
            </a:r>
          </a:p>
          <a:p>
            <a:pPr lvl="2"/>
            <a:r>
              <a:rPr lang="en-US" altLang="es-CR"/>
              <a:t>Third level</a:t>
            </a:r>
          </a:p>
          <a:p>
            <a:pPr lvl="3"/>
            <a:r>
              <a:rPr lang="en-US" altLang="es-CR"/>
              <a:t>Fourth level</a:t>
            </a:r>
          </a:p>
          <a:p>
            <a:pPr lvl="4"/>
            <a:r>
              <a:rPr lang="en-US" altLang="es-CR"/>
              <a:t>Fifth level</a:t>
            </a:r>
            <a:endParaRPr lang="es-CR" alt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11" y="6356121"/>
            <a:ext cx="2845060" cy="364721"/>
          </a:xfrm>
          <a:prstGeom prst="rect">
            <a:avLst/>
          </a:prstGeom>
        </p:spPr>
        <p:txBody>
          <a:bodyPr vert="horz" lIns="97630" tIns="48815" rIns="97630" bIns="48815" rtlCol="0" anchor="ctr"/>
          <a:lstStyle>
            <a:lvl1pPr algn="l" defTabSz="95791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E9762C-B747-4B71-9C64-0A9AD97F7882}" type="datetimeFigureOut">
              <a:rPr lang="es-CR"/>
              <a:pPr>
                <a:defRPr/>
              </a:pPr>
              <a:t>14/11/2024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314" y="6356121"/>
            <a:ext cx="3859372" cy="364721"/>
          </a:xfrm>
          <a:prstGeom prst="rect">
            <a:avLst/>
          </a:prstGeom>
        </p:spPr>
        <p:txBody>
          <a:bodyPr vert="horz" lIns="97630" tIns="48815" rIns="97630" bIns="48815" rtlCol="0" anchor="ctr"/>
          <a:lstStyle>
            <a:lvl1pPr algn="ctr" defTabSz="95791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731" y="6356121"/>
            <a:ext cx="2845060" cy="364721"/>
          </a:xfrm>
          <a:prstGeom prst="rect">
            <a:avLst/>
          </a:prstGeom>
        </p:spPr>
        <p:txBody>
          <a:bodyPr vert="horz" lIns="97630" tIns="48815" rIns="97630" bIns="48815" rtlCol="0" anchor="ctr"/>
          <a:lstStyle>
            <a:lvl1pPr algn="r" defTabSz="95791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3BD61-5042-45AE-8158-DC655A141F25}" type="slidenum">
              <a:rPr lang="es-CR"/>
              <a:pPr>
                <a:defRPr/>
              </a:pPr>
              <a:t>‹#›</a:t>
            </a:fld>
            <a:endParaRPr lang="es-C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D0A52-1A12-46B1-96FE-A29634E3FC4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763" y="6307802"/>
            <a:ext cx="2226237" cy="4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6366" rtl="0" eaLnBrk="0" fontAlgn="base" hangingPunct="0">
        <a:spcBef>
          <a:spcPct val="0"/>
        </a:spcBef>
        <a:spcAft>
          <a:spcPct val="0"/>
        </a:spcAft>
        <a:defRPr sz="461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6366" rtl="0" eaLnBrk="0" fontAlgn="base" hangingPunct="0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2pPr>
      <a:lvl3pPr algn="ctr" defTabSz="956366" rtl="0" eaLnBrk="0" fontAlgn="base" hangingPunct="0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3pPr>
      <a:lvl4pPr algn="ctr" defTabSz="956366" rtl="0" eaLnBrk="0" fontAlgn="base" hangingPunct="0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4pPr>
      <a:lvl5pPr algn="ctr" defTabSz="956366" rtl="0" eaLnBrk="0" fontAlgn="base" hangingPunct="0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5pPr>
      <a:lvl6pPr marL="448589" algn="ctr" defTabSz="956366" rtl="0" fontAlgn="base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6pPr>
      <a:lvl7pPr marL="897176" algn="ctr" defTabSz="956366" rtl="0" fontAlgn="base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7pPr>
      <a:lvl8pPr marL="1345764" algn="ctr" defTabSz="956366" rtl="0" fontAlgn="base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8pPr>
      <a:lvl9pPr marL="1794353" algn="ctr" defTabSz="956366" rtl="0" fontAlgn="base">
        <a:spcBef>
          <a:spcPct val="0"/>
        </a:spcBef>
        <a:spcAft>
          <a:spcPct val="0"/>
        </a:spcAft>
        <a:defRPr sz="461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58248" indent="-358248" algn="l" defTabSz="9563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7242" indent="-299058" algn="l" defTabSz="9563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44" kern="1200">
          <a:solidFill>
            <a:schemeClr val="tx1"/>
          </a:solidFill>
          <a:latin typeface="+mn-lt"/>
          <a:ea typeface="+mn-ea"/>
          <a:cs typeface="+mn-cs"/>
        </a:defRPr>
      </a:lvl2pPr>
      <a:lvl3pPr marL="1196236" indent="-238313" algn="l" defTabSz="9563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675975" indent="-238313" algn="l" defTabSz="9563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154159" indent="-238313" algn="l" defTabSz="9563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66" indent="-239479" algn="l" defTabSz="95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25" indent="-239479" algn="l" defTabSz="95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592182" indent="-239479" algn="l" defTabSz="95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40" indent="-239479" algn="l" defTabSz="957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78957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57915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436873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915831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394788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873747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352703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31661" algn="l" defTabSz="95791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DE6A8D-6D4B-4846-A08B-C4065480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B7638-AAA2-014B-994B-AD84FA9F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D84F-3635-9B45-9D35-F2024FA47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20B6-DEA9-6D4E-B03B-8C55E1226895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7B65-140D-DD41-A3CF-F653D1ED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43023-2C0F-F44F-B226-225EBC94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F62C-9C79-C54F-A4C7-61D421751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2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3813" rtl="0" eaLnBrk="1" latinLnBrk="0" hangingPunct="1">
        <a:lnSpc>
          <a:spcPct val="90000"/>
        </a:lnSpc>
        <a:spcBef>
          <a:spcPct val="0"/>
        </a:spcBef>
        <a:buNone/>
        <a:defRPr sz="4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3" indent="-228453" algn="l" defTabSz="9138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59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266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173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079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985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1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797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704" indent="-228453" algn="l" defTabSz="9138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07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13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0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6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532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438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345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251" algn="l" defTabSz="91381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softland.zendesk.com/hc/es/articles/22971879066781-Videos-para-conocer-la-versi%C3%B3n-WEB-de-Softland-ER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softland.zendesk.com/hc/es/articles/23000665111965-Nuevos-formatos-de-reportes-N%C3%B3mina-WEB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land.zendesk.com/hc/es/articles/22973054277533-Como-identificar-resportes-personalizados-en-Softland-ERP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svg"/><Relationship Id="rId3" Type="http://schemas.openxmlformats.org/officeDocument/2006/relationships/image" Target="../media/image52.svg"/><Relationship Id="rId21" Type="http://schemas.openxmlformats.org/officeDocument/2006/relationships/image" Target="../media/image70.pn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land.zendesk.com/hc/es/articles/23005738003229-Presentaci%C3%B3n-con-elementos-y-recursos-para-la-migraci%C3%B3n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18" Type="http://schemas.openxmlformats.org/officeDocument/2006/relationships/image" Target="../media/image90.png"/><Relationship Id="rId3" Type="http://schemas.openxmlformats.org/officeDocument/2006/relationships/image" Target="../media/image75.svg"/><Relationship Id="rId21" Type="http://schemas.openxmlformats.org/officeDocument/2006/relationships/image" Target="../media/image93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19" Type="http://schemas.openxmlformats.org/officeDocument/2006/relationships/image" Target="../media/image91.svg"/><Relationship Id="rId4" Type="http://schemas.openxmlformats.org/officeDocument/2006/relationships/image" Target="../media/image76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svg"/><Relationship Id="rId18" Type="http://schemas.openxmlformats.org/officeDocument/2006/relationships/image" Target="../media/image111.png"/><Relationship Id="rId3" Type="http://schemas.openxmlformats.org/officeDocument/2006/relationships/image" Target="../media/image96.svg"/><Relationship Id="rId21" Type="http://schemas.openxmlformats.org/officeDocument/2006/relationships/image" Target="../media/image114.svg"/><Relationship Id="rId7" Type="http://schemas.openxmlformats.org/officeDocument/2006/relationships/image" Target="../media/image100.svg"/><Relationship Id="rId12" Type="http://schemas.openxmlformats.org/officeDocument/2006/relationships/image" Target="../media/image105.png"/><Relationship Id="rId17" Type="http://schemas.openxmlformats.org/officeDocument/2006/relationships/image" Target="../media/image110.sv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11" Type="http://schemas.openxmlformats.org/officeDocument/2006/relationships/image" Target="../media/image104.svg"/><Relationship Id="rId5" Type="http://schemas.openxmlformats.org/officeDocument/2006/relationships/image" Target="../media/image98.svg"/><Relationship Id="rId15" Type="http://schemas.openxmlformats.org/officeDocument/2006/relationships/image" Target="../media/image108.svg"/><Relationship Id="rId10" Type="http://schemas.openxmlformats.org/officeDocument/2006/relationships/image" Target="../media/image103.png"/><Relationship Id="rId19" Type="http://schemas.openxmlformats.org/officeDocument/2006/relationships/image" Target="../media/image112.svg"/><Relationship Id="rId4" Type="http://schemas.openxmlformats.org/officeDocument/2006/relationships/image" Target="../media/image97.png"/><Relationship Id="rId9" Type="http://schemas.openxmlformats.org/officeDocument/2006/relationships/image" Target="../media/image102.svg"/><Relationship Id="rId1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4C7E970B-2403-C3FE-5DD5-D3454AD6A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111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EA0220-CD43-AE85-484E-9036B9FFA219}"/>
              </a:ext>
            </a:extLst>
          </p:cNvPr>
          <p:cNvSpPr/>
          <p:nvPr/>
        </p:nvSpPr>
        <p:spPr>
          <a:xfrm>
            <a:off x="0" y="5116286"/>
            <a:ext cx="3799114" cy="119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55A97A-6398-D8D5-163C-543F9389E603}"/>
              </a:ext>
            </a:extLst>
          </p:cNvPr>
          <p:cNvSpPr/>
          <p:nvPr/>
        </p:nvSpPr>
        <p:spPr>
          <a:xfrm>
            <a:off x="3740843" y="5116286"/>
            <a:ext cx="7723092" cy="1197428"/>
          </a:xfrm>
          <a:prstGeom prst="rect">
            <a:avLst/>
          </a:prstGeom>
          <a:solidFill>
            <a:srgbClr val="001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FD4DF-393C-9B8A-B6E8-8B48D883DFBB}"/>
              </a:ext>
            </a:extLst>
          </p:cNvPr>
          <p:cNvSpPr txBox="1"/>
          <p:nvPr/>
        </p:nvSpPr>
        <p:spPr>
          <a:xfrm>
            <a:off x="3925900" y="5246915"/>
            <a:ext cx="740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CR" sz="32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Softland ERP Web</a:t>
            </a:r>
            <a:r>
              <a:rPr lang="es-CR" sz="3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  <a:endParaRPr lang="es-CR" sz="28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7A573-384D-61BA-5730-9B214060085C}"/>
              </a:ext>
            </a:extLst>
          </p:cNvPr>
          <p:cNvSpPr txBox="1"/>
          <p:nvPr/>
        </p:nvSpPr>
        <p:spPr>
          <a:xfrm>
            <a:off x="3960158" y="583169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CR" b="1" dirty="0">
                <a:solidFill>
                  <a:schemeClr val="bg1"/>
                </a:solidFill>
                <a:latin typeface="Montserrat" panose="00000500000000000000" pitchFamily="2" charset="0"/>
              </a:rPr>
              <a:t>Proceso de migración</a:t>
            </a:r>
            <a:endParaRPr lang="es-CR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0811D5F-9B08-AEBB-4A98-69EFE96957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4381"/>
            <a:ext cx="3729340" cy="15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2F8A08-CF6D-E618-0BD6-34827625C72C}"/>
              </a:ext>
            </a:extLst>
          </p:cNvPr>
          <p:cNvSpPr txBox="1">
            <a:spLocks/>
          </p:cNvSpPr>
          <p:nvPr/>
        </p:nvSpPr>
        <p:spPr>
          <a:xfrm>
            <a:off x="463170" y="356100"/>
            <a:ext cx="10649727" cy="71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dirty="0">
                <a:solidFill>
                  <a:srgbClr val="0016B3"/>
                </a:solidFill>
                <a:latin typeface="Montserrat" panose="00000500000000000000" pitchFamily="2" charset="0"/>
                <a:ea typeface="+mj-lt"/>
                <a:cs typeface="+mj-lt"/>
              </a:rPr>
              <a:t>Pantalla de procesamiento de planillas</a:t>
            </a:r>
            <a:endParaRPr lang="es-MX" sz="2800" i="1" u="sng" dirty="0">
              <a:solidFill>
                <a:srgbClr val="0016B3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302607-8C2D-DDA9-D6BD-38D286EC1B80}"/>
              </a:ext>
            </a:extLst>
          </p:cNvPr>
          <p:cNvCxnSpPr>
            <a:cxnSpLocks/>
          </p:cNvCxnSpPr>
          <p:nvPr/>
        </p:nvCxnSpPr>
        <p:spPr>
          <a:xfrm>
            <a:off x="337670" y="426884"/>
            <a:ext cx="0" cy="571500"/>
          </a:xfrm>
          <a:prstGeom prst="line">
            <a:avLst/>
          </a:prstGeom>
          <a:ln w="63500">
            <a:solidFill>
              <a:srgbClr val="1CA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C6491E-4217-165C-F762-09A9A2C62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27091" r="4475" b="24027"/>
          <a:stretch/>
        </p:blipFill>
        <p:spPr>
          <a:xfrm>
            <a:off x="9509760" y="0"/>
            <a:ext cx="2560320" cy="548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543762-FAF1-C46F-1FA0-55ABC211E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02" y="1781699"/>
            <a:ext cx="9509518" cy="41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2F8A08-CF6D-E618-0BD6-34827625C72C}"/>
              </a:ext>
            </a:extLst>
          </p:cNvPr>
          <p:cNvSpPr txBox="1">
            <a:spLocks/>
          </p:cNvSpPr>
          <p:nvPr/>
        </p:nvSpPr>
        <p:spPr>
          <a:xfrm>
            <a:off x="337670" y="389270"/>
            <a:ext cx="11496085" cy="60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dirty="0">
                <a:solidFill>
                  <a:srgbClr val="0016B3"/>
                </a:solidFill>
                <a:latin typeface="Montserrat" panose="00000500000000000000" pitchFamily="2" charset="0"/>
                <a:ea typeface="+mj-lt"/>
                <a:cs typeface="+mj-lt"/>
              </a:rPr>
              <a:t>Pantalla de conceptos</a:t>
            </a:r>
            <a:endParaRPr lang="en-US" sz="2800" dirty="0">
              <a:solidFill>
                <a:srgbClr val="0016B3"/>
              </a:solidFill>
              <a:effectLst/>
              <a:latin typeface="Montserrat"/>
              <a:ea typeface="Calibri" panose="020F0502020204030204" pitchFamily="34" charset="0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302607-8C2D-DDA9-D6BD-38D286EC1B80}"/>
              </a:ext>
            </a:extLst>
          </p:cNvPr>
          <p:cNvCxnSpPr>
            <a:cxnSpLocks/>
          </p:cNvCxnSpPr>
          <p:nvPr/>
        </p:nvCxnSpPr>
        <p:spPr>
          <a:xfrm>
            <a:off x="337670" y="426884"/>
            <a:ext cx="0" cy="571500"/>
          </a:xfrm>
          <a:prstGeom prst="line">
            <a:avLst/>
          </a:prstGeom>
          <a:ln w="63500">
            <a:solidFill>
              <a:srgbClr val="1CA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CC4C9C-3711-1488-BAC3-5D9F3A734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27091" r="4475" b="24027"/>
          <a:stretch/>
        </p:blipFill>
        <p:spPr>
          <a:xfrm>
            <a:off x="9509760" y="0"/>
            <a:ext cx="2560320" cy="548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473124-99E9-C127-865F-CB4C963CE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25" y="1160403"/>
            <a:ext cx="9932774" cy="45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BE12-513A-A830-1E42-AABC65E25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7E652F4-9597-D460-4299-C705D9D63C57}"/>
              </a:ext>
            </a:extLst>
          </p:cNvPr>
          <p:cNvSpPr txBox="1">
            <a:spLocks/>
          </p:cNvSpPr>
          <p:nvPr/>
        </p:nvSpPr>
        <p:spPr>
          <a:xfrm>
            <a:off x="337670" y="389270"/>
            <a:ext cx="11496085" cy="60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dirty="0">
                <a:solidFill>
                  <a:srgbClr val="0016B3"/>
                </a:solidFill>
                <a:latin typeface="Montserrat" panose="00000500000000000000" pitchFamily="2" charset="0"/>
                <a:ea typeface="+mj-lt"/>
                <a:cs typeface="+mj-lt"/>
              </a:rPr>
              <a:t>Videos de funcionalidad y navegación </a:t>
            </a:r>
            <a:endParaRPr lang="en-US" sz="2800" dirty="0">
              <a:solidFill>
                <a:srgbClr val="0016B3"/>
              </a:solidFill>
              <a:effectLst/>
              <a:latin typeface="Montserrat"/>
              <a:ea typeface="Calibri" panose="020F0502020204030204" pitchFamily="34" charset="0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403177-B9DC-2ABC-25D5-F9B9ECD7333F}"/>
              </a:ext>
            </a:extLst>
          </p:cNvPr>
          <p:cNvCxnSpPr>
            <a:cxnSpLocks/>
          </p:cNvCxnSpPr>
          <p:nvPr/>
        </p:nvCxnSpPr>
        <p:spPr>
          <a:xfrm>
            <a:off x="337670" y="426884"/>
            <a:ext cx="0" cy="571500"/>
          </a:xfrm>
          <a:prstGeom prst="line">
            <a:avLst/>
          </a:prstGeom>
          <a:ln w="63500">
            <a:solidFill>
              <a:srgbClr val="1CA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AAE6F55-05CF-AEC9-92D3-79F2B9397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27091" r="4475" b="24027"/>
          <a:stretch/>
        </p:blipFill>
        <p:spPr>
          <a:xfrm>
            <a:off x="9509760" y="0"/>
            <a:ext cx="2560320" cy="54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ABB59-A870-32AF-D865-14FED8E08CA5}"/>
              </a:ext>
            </a:extLst>
          </p:cNvPr>
          <p:cNvSpPr txBox="1"/>
          <p:nvPr/>
        </p:nvSpPr>
        <p:spPr>
          <a:xfrm>
            <a:off x="7161347" y="4356079"/>
            <a:ext cx="3628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https://softland.zendesk.com/hc/es/articles/22971879066781-Videos-para-conocer-la-versi%C3%B3n-WEB-de-Softland-ERP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36D69-1ACC-DD04-28EF-1B0E973F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86" y="1078009"/>
            <a:ext cx="3672114" cy="2555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B35B7-440D-14BC-59B7-E262EB1A7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875" y="1078009"/>
            <a:ext cx="3628573" cy="243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7124C-B099-39BE-860C-BEA09B849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86" y="3964635"/>
            <a:ext cx="5140241" cy="25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BF7A3E-4CDB-CC76-BF02-8079EB63E478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3332131"/>
            <a:ext cx="980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¿</a:t>
            </a:r>
            <a:r>
              <a:rPr lang="en-US" sz="5400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Qué</a:t>
            </a: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debo</a:t>
            </a: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considerar</a:t>
            </a: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para </a:t>
            </a:r>
            <a:r>
              <a:rPr lang="en-US" sz="5400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instalar</a:t>
            </a: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Softland</a:t>
            </a: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ERP WEB? </a:t>
            </a: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1F0063-8261-8001-547C-B7F9EAF7BB8C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1620989"/>
            <a:ext cx="1765393" cy="154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42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0</a:t>
            </a:r>
            <a:r>
              <a:rPr lang="es-ES" sz="9422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3</a:t>
            </a:r>
            <a:endParaRPr kumimoji="0" lang="es-ES" sz="942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BDF83-1E51-3DA2-55A8-5C3A2B9D9329}"/>
              </a:ext>
            </a:extLst>
          </p:cNvPr>
          <p:cNvCxnSpPr>
            <a:cxnSpLocks/>
          </p:cNvCxnSpPr>
          <p:nvPr/>
        </p:nvCxnSpPr>
        <p:spPr>
          <a:xfrm>
            <a:off x="993452" y="3161563"/>
            <a:ext cx="2289347" cy="0"/>
          </a:xfrm>
          <a:prstGeom prst="line">
            <a:avLst/>
          </a:prstGeom>
          <a:ln w="38100">
            <a:solidFill>
              <a:srgbClr val="00C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2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818" y="2169870"/>
            <a:ext cx="1674216" cy="1592111"/>
            <a:chOff x="0" y="0"/>
            <a:chExt cx="1038216" cy="9873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216" cy="987302"/>
            </a:xfrm>
            <a:custGeom>
              <a:avLst/>
              <a:gdLst/>
              <a:ahLst/>
              <a:cxnLst/>
              <a:rect l="l" t="t" r="r" b="b"/>
              <a:pathLst>
                <a:path w="1038216" h="987302">
                  <a:moveTo>
                    <a:pt x="61656" y="0"/>
                  </a:moveTo>
                  <a:lnTo>
                    <a:pt x="976560" y="0"/>
                  </a:lnTo>
                  <a:cubicBezTo>
                    <a:pt x="1010612" y="0"/>
                    <a:pt x="1038216" y="27604"/>
                    <a:pt x="1038216" y="61656"/>
                  </a:cubicBezTo>
                  <a:lnTo>
                    <a:pt x="1038216" y="925646"/>
                  </a:lnTo>
                  <a:cubicBezTo>
                    <a:pt x="1038216" y="941998"/>
                    <a:pt x="1031720" y="957680"/>
                    <a:pt x="1020158" y="969243"/>
                  </a:cubicBezTo>
                  <a:cubicBezTo>
                    <a:pt x="1008595" y="980806"/>
                    <a:pt x="992913" y="987302"/>
                    <a:pt x="976560" y="987302"/>
                  </a:cubicBezTo>
                  <a:lnTo>
                    <a:pt x="61656" y="987302"/>
                  </a:lnTo>
                  <a:cubicBezTo>
                    <a:pt x="45304" y="987302"/>
                    <a:pt x="29621" y="980806"/>
                    <a:pt x="18059" y="969243"/>
                  </a:cubicBezTo>
                  <a:cubicBezTo>
                    <a:pt x="6496" y="957680"/>
                    <a:pt x="0" y="941998"/>
                    <a:pt x="0" y="925646"/>
                  </a:cubicBezTo>
                  <a:lnTo>
                    <a:pt x="0" y="61656"/>
                  </a:lnTo>
                  <a:cubicBezTo>
                    <a:pt x="0" y="45304"/>
                    <a:pt x="6496" y="29621"/>
                    <a:pt x="18059" y="18059"/>
                  </a:cubicBezTo>
                  <a:cubicBezTo>
                    <a:pt x="29621" y="6496"/>
                    <a:pt x="45304" y="0"/>
                    <a:pt x="616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818181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8216" cy="1025402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29855" y="2169870"/>
            <a:ext cx="1674216" cy="1592111"/>
            <a:chOff x="0" y="0"/>
            <a:chExt cx="1038216" cy="9873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8216" cy="987302"/>
            </a:xfrm>
            <a:custGeom>
              <a:avLst/>
              <a:gdLst/>
              <a:ahLst/>
              <a:cxnLst/>
              <a:rect l="l" t="t" r="r" b="b"/>
              <a:pathLst>
                <a:path w="1038216" h="987302">
                  <a:moveTo>
                    <a:pt x="61656" y="0"/>
                  </a:moveTo>
                  <a:lnTo>
                    <a:pt x="976560" y="0"/>
                  </a:lnTo>
                  <a:cubicBezTo>
                    <a:pt x="1010612" y="0"/>
                    <a:pt x="1038216" y="27604"/>
                    <a:pt x="1038216" y="61656"/>
                  </a:cubicBezTo>
                  <a:lnTo>
                    <a:pt x="1038216" y="925646"/>
                  </a:lnTo>
                  <a:cubicBezTo>
                    <a:pt x="1038216" y="941998"/>
                    <a:pt x="1031720" y="957680"/>
                    <a:pt x="1020158" y="969243"/>
                  </a:cubicBezTo>
                  <a:cubicBezTo>
                    <a:pt x="1008595" y="980806"/>
                    <a:pt x="992913" y="987302"/>
                    <a:pt x="976560" y="987302"/>
                  </a:cubicBezTo>
                  <a:lnTo>
                    <a:pt x="61656" y="987302"/>
                  </a:lnTo>
                  <a:cubicBezTo>
                    <a:pt x="45304" y="987302"/>
                    <a:pt x="29621" y="980806"/>
                    <a:pt x="18059" y="969243"/>
                  </a:cubicBezTo>
                  <a:cubicBezTo>
                    <a:pt x="6496" y="957680"/>
                    <a:pt x="0" y="941998"/>
                    <a:pt x="0" y="925646"/>
                  </a:cubicBezTo>
                  <a:lnTo>
                    <a:pt x="0" y="61656"/>
                  </a:lnTo>
                  <a:cubicBezTo>
                    <a:pt x="0" y="45304"/>
                    <a:pt x="6496" y="29621"/>
                    <a:pt x="18059" y="18059"/>
                  </a:cubicBezTo>
                  <a:cubicBezTo>
                    <a:pt x="29621" y="6496"/>
                    <a:pt x="45304" y="0"/>
                    <a:pt x="616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0016B2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38216" cy="1025402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0910" y="1734492"/>
            <a:ext cx="554034" cy="519493"/>
            <a:chOff x="0" y="0"/>
            <a:chExt cx="343568" cy="3221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568" cy="322149"/>
            </a:xfrm>
            <a:custGeom>
              <a:avLst/>
              <a:gdLst/>
              <a:ahLst/>
              <a:cxnLst/>
              <a:rect l="l" t="t" r="r" b="b"/>
              <a:pathLst>
                <a:path w="343568" h="322149">
                  <a:moveTo>
                    <a:pt x="93158" y="0"/>
                  </a:moveTo>
                  <a:lnTo>
                    <a:pt x="250410" y="0"/>
                  </a:lnTo>
                  <a:cubicBezTo>
                    <a:pt x="275117" y="0"/>
                    <a:pt x="298812" y="9815"/>
                    <a:pt x="316283" y="27285"/>
                  </a:cubicBezTo>
                  <a:cubicBezTo>
                    <a:pt x="333753" y="44756"/>
                    <a:pt x="343568" y="68451"/>
                    <a:pt x="343568" y="93158"/>
                  </a:cubicBezTo>
                  <a:lnTo>
                    <a:pt x="343568" y="228990"/>
                  </a:lnTo>
                  <a:cubicBezTo>
                    <a:pt x="343568" y="253697"/>
                    <a:pt x="333753" y="277393"/>
                    <a:pt x="316283" y="294863"/>
                  </a:cubicBezTo>
                  <a:cubicBezTo>
                    <a:pt x="298812" y="312334"/>
                    <a:pt x="275117" y="322149"/>
                    <a:pt x="250410" y="322149"/>
                  </a:cubicBezTo>
                  <a:lnTo>
                    <a:pt x="93158" y="322149"/>
                  </a:lnTo>
                  <a:cubicBezTo>
                    <a:pt x="68451" y="322149"/>
                    <a:pt x="44756" y="312334"/>
                    <a:pt x="27285" y="294863"/>
                  </a:cubicBezTo>
                  <a:cubicBezTo>
                    <a:pt x="9815" y="277393"/>
                    <a:pt x="0" y="253697"/>
                    <a:pt x="0" y="228990"/>
                  </a:cubicBezTo>
                  <a:lnTo>
                    <a:pt x="0" y="93158"/>
                  </a:lnTo>
                  <a:cubicBezTo>
                    <a:pt x="0" y="68451"/>
                    <a:pt x="9815" y="44756"/>
                    <a:pt x="27285" y="27285"/>
                  </a:cubicBezTo>
                  <a:cubicBezTo>
                    <a:pt x="44756" y="9815"/>
                    <a:pt x="68451" y="0"/>
                    <a:pt x="93158" y="0"/>
                  </a:cubicBezTo>
                  <a:close/>
                </a:path>
              </a:pathLst>
            </a:custGeom>
            <a:solidFill>
              <a:srgbClr val="81818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43568" cy="360249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89946" y="1734492"/>
            <a:ext cx="554034" cy="519493"/>
            <a:chOff x="0" y="0"/>
            <a:chExt cx="343568" cy="3221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3568" cy="322149"/>
            </a:xfrm>
            <a:custGeom>
              <a:avLst/>
              <a:gdLst/>
              <a:ahLst/>
              <a:cxnLst/>
              <a:rect l="l" t="t" r="r" b="b"/>
              <a:pathLst>
                <a:path w="343568" h="322149">
                  <a:moveTo>
                    <a:pt x="93158" y="0"/>
                  </a:moveTo>
                  <a:lnTo>
                    <a:pt x="250410" y="0"/>
                  </a:lnTo>
                  <a:cubicBezTo>
                    <a:pt x="275117" y="0"/>
                    <a:pt x="298812" y="9815"/>
                    <a:pt x="316283" y="27285"/>
                  </a:cubicBezTo>
                  <a:cubicBezTo>
                    <a:pt x="333753" y="44756"/>
                    <a:pt x="343568" y="68451"/>
                    <a:pt x="343568" y="93158"/>
                  </a:cubicBezTo>
                  <a:lnTo>
                    <a:pt x="343568" y="228990"/>
                  </a:lnTo>
                  <a:cubicBezTo>
                    <a:pt x="343568" y="253697"/>
                    <a:pt x="333753" y="277393"/>
                    <a:pt x="316283" y="294863"/>
                  </a:cubicBezTo>
                  <a:cubicBezTo>
                    <a:pt x="298812" y="312334"/>
                    <a:pt x="275117" y="322149"/>
                    <a:pt x="250410" y="322149"/>
                  </a:cubicBezTo>
                  <a:lnTo>
                    <a:pt x="93158" y="322149"/>
                  </a:lnTo>
                  <a:cubicBezTo>
                    <a:pt x="68451" y="322149"/>
                    <a:pt x="44756" y="312334"/>
                    <a:pt x="27285" y="294863"/>
                  </a:cubicBezTo>
                  <a:cubicBezTo>
                    <a:pt x="9815" y="277393"/>
                    <a:pt x="0" y="253697"/>
                    <a:pt x="0" y="228990"/>
                  </a:cubicBezTo>
                  <a:lnTo>
                    <a:pt x="0" y="93158"/>
                  </a:lnTo>
                  <a:cubicBezTo>
                    <a:pt x="0" y="68451"/>
                    <a:pt x="9815" y="44756"/>
                    <a:pt x="27285" y="27285"/>
                  </a:cubicBezTo>
                  <a:cubicBezTo>
                    <a:pt x="44756" y="9815"/>
                    <a:pt x="68451" y="0"/>
                    <a:pt x="93158" y="0"/>
                  </a:cubicBezTo>
                  <a:close/>
                </a:path>
              </a:pathLst>
            </a:custGeom>
            <a:solidFill>
              <a:srgbClr val="0016B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3568" cy="360249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58892" y="2169870"/>
            <a:ext cx="1674216" cy="1592111"/>
            <a:chOff x="0" y="0"/>
            <a:chExt cx="1038216" cy="9873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8216" cy="987302"/>
            </a:xfrm>
            <a:custGeom>
              <a:avLst/>
              <a:gdLst/>
              <a:ahLst/>
              <a:cxnLst/>
              <a:rect l="l" t="t" r="r" b="b"/>
              <a:pathLst>
                <a:path w="1038216" h="987302">
                  <a:moveTo>
                    <a:pt x="61656" y="0"/>
                  </a:moveTo>
                  <a:lnTo>
                    <a:pt x="976560" y="0"/>
                  </a:lnTo>
                  <a:cubicBezTo>
                    <a:pt x="1010612" y="0"/>
                    <a:pt x="1038216" y="27604"/>
                    <a:pt x="1038216" y="61656"/>
                  </a:cubicBezTo>
                  <a:lnTo>
                    <a:pt x="1038216" y="925646"/>
                  </a:lnTo>
                  <a:cubicBezTo>
                    <a:pt x="1038216" y="941998"/>
                    <a:pt x="1031720" y="957680"/>
                    <a:pt x="1020158" y="969243"/>
                  </a:cubicBezTo>
                  <a:cubicBezTo>
                    <a:pt x="1008595" y="980806"/>
                    <a:pt x="992913" y="987302"/>
                    <a:pt x="976560" y="987302"/>
                  </a:cubicBezTo>
                  <a:lnTo>
                    <a:pt x="61656" y="987302"/>
                  </a:lnTo>
                  <a:cubicBezTo>
                    <a:pt x="45304" y="987302"/>
                    <a:pt x="29621" y="980806"/>
                    <a:pt x="18059" y="969243"/>
                  </a:cubicBezTo>
                  <a:cubicBezTo>
                    <a:pt x="6496" y="957680"/>
                    <a:pt x="0" y="941998"/>
                    <a:pt x="0" y="925646"/>
                  </a:cubicBezTo>
                  <a:lnTo>
                    <a:pt x="0" y="61656"/>
                  </a:lnTo>
                  <a:cubicBezTo>
                    <a:pt x="0" y="45304"/>
                    <a:pt x="6496" y="29621"/>
                    <a:pt x="18059" y="18059"/>
                  </a:cubicBezTo>
                  <a:cubicBezTo>
                    <a:pt x="29621" y="6496"/>
                    <a:pt x="45304" y="0"/>
                    <a:pt x="616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1893F8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38216" cy="1025402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18984" y="1734492"/>
            <a:ext cx="554034" cy="519493"/>
            <a:chOff x="0" y="0"/>
            <a:chExt cx="343568" cy="3221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3568" cy="322149"/>
            </a:xfrm>
            <a:custGeom>
              <a:avLst/>
              <a:gdLst/>
              <a:ahLst/>
              <a:cxnLst/>
              <a:rect l="l" t="t" r="r" b="b"/>
              <a:pathLst>
                <a:path w="343568" h="322149">
                  <a:moveTo>
                    <a:pt x="93158" y="0"/>
                  </a:moveTo>
                  <a:lnTo>
                    <a:pt x="250410" y="0"/>
                  </a:lnTo>
                  <a:cubicBezTo>
                    <a:pt x="275117" y="0"/>
                    <a:pt x="298812" y="9815"/>
                    <a:pt x="316283" y="27285"/>
                  </a:cubicBezTo>
                  <a:cubicBezTo>
                    <a:pt x="333753" y="44756"/>
                    <a:pt x="343568" y="68451"/>
                    <a:pt x="343568" y="93158"/>
                  </a:cubicBezTo>
                  <a:lnTo>
                    <a:pt x="343568" y="228990"/>
                  </a:lnTo>
                  <a:cubicBezTo>
                    <a:pt x="343568" y="253697"/>
                    <a:pt x="333753" y="277393"/>
                    <a:pt x="316283" y="294863"/>
                  </a:cubicBezTo>
                  <a:cubicBezTo>
                    <a:pt x="298812" y="312334"/>
                    <a:pt x="275117" y="322149"/>
                    <a:pt x="250410" y="322149"/>
                  </a:cubicBezTo>
                  <a:lnTo>
                    <a:pt x="93158" y="322149"/>
                  </a:lnTo>
                  <a:cubicBezTo>
                    <a:pt x="68451" y="322149"/>
                    <a:pt x="44756" y="312334"/>
                    <a:pt x="27285" y="294863"/>
                  </a:cubicBezTo>
                  <a:cubicBezTo>
                    <a:pt x="9815" y="277393"/>
                    <a:pt x="0" y="253697"/>
                    <a:pt x="0" y="228990"/>
                  </a:cubicBezTo>
                  <a:lnTo>
                    <a:pt x="0" y="93158"/>
                  </a:lnTo>
                  <a:cubicBezTo>
                    <a:pt x="0" y="68451"/>
                    <a:pt x="9815" y="44756"/>
                    <a:pt x="27285" y="27285"/>
                  </a:cubicBezTo>
                  <a:cubicBezTo>
                    <a:pt x="44756" y="9815"/>
                    <a:pt x="68451" y="0"/>
                    <a:pt x="93158" y="0"/>
                  </a:cubicBezTo>
                  <a:close/>
                </a:path>
              </a:pathLst>
            </a:custGeom>
            <a:solidFill>
              <a:srgbClr val="1893F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3568" cy="360249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487929" y="2169870"/>
            <a:ext cx="1674216" cy="1592111"/>
            <a:chOff x="0" y="0"/>
            <a:chExt cx="1038216" cy="9873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8216" cy="987302"/>
            </a:xfrm>
            <a:custGeom>
              <a:avLst/>
              <a:gdLst/>
              <a:ahLst/>
              <a:cxnLst/>
              <a:rect l="l" t="t" r="r" b="b"/>
              <a:pathLst>
                <a:path w="1038216" h="987302">
                  <a:moveTo>
                    <a:pt x="61656" y="0"/>
                  </a:moveTo>
                  <a:lnTo>
                    <a:pt x="976560" y="0"/>
                  </a:lnTo>
                  <a:cubicBezTo>
                    <a:pt x="1010612" y="0"/>
                    <a:pt x="1038216" y="27604"/>
                    <a:pt x="1038216" y="61656"/>
                  </a:cubicBezTo>
                  <a:lnTo>
                    <a:pt x="1038216" y="925646"/>
                  </a:lnTo>
                  <a:cubicBezTo>
                    <a:pt x="1038216" y="941998"/>
                    <a:pt x="1031720" y="957680"/>
                    <a:pt x="1020158" y="969243"/>
                  </a:cubicBezTo>
                  <a:cubicBezTo>
                    <a:pt x="1008595" y="980806"/>
                    <a:pt x="992913" y="987302"/>
                    <a:pt x="976560" y="987302"/>
                  </a:cubicBezTo>
                  <a:lnTo>
                    <a:pt x="61656" y="987302"/>
                  </a:lnTo>
                  <a:cubicBezTo>
                    <a:pt x="45304" y="987302"/>
                    <a:pt x="29621" y="980806"/>
                    <a:pt x="18059" y="969243"/>
                  </a:cubicBezTo>
                  <a:cubicBezTo>
                    <a:pt x="6496" y="957680"/>
                    <a:pt x="0" y="941998"/>
                    <a:pt x="0" y="925646"/>
                  </a:cubicBezTo>
                  <a:lnTo>
                    <a:pt x="0" y="61656"/>
                  </a:lnTo>
                  <a:cubicBezTo>
                    <a:pt x="0" y="45304"/>
                    <a:pt x="6496" y="29621"/>
                    <a:pt x="18059" y="18059"/>
                  </a:cubicBezTo>
                  <a:cubicBezTo>
                    <a:pt x="29621" y="6496"/>
                    <a:pt x="45304" y="0"/>
                    <a:pt x="616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C3F3A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38216" cy="1025402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048020" y="1734492"/>
            <a:ext cx="554034" cy="519493"/>
            <a:chOff x="0" y="0"/>
            <a:chExt cx="343568" cy="32214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43568" cy="322149"/>
            </a:xfrm>
            <a:custGeom>
              <a:avLst/>
              <a:gdLst/>
              <a:ahLst/>
              <a:cxnLst/>
              <a:rect l="l" t="t" r="r" b="b"/>
              <a:pathLst>
                <a:path w="343568" h="322149">
                  <a:moveTo>
                    <a:pt x="93158" y="0"/>
                  </a:moveTo>
                  <a:lnTo>
                    <a:pt x="250410" y="0"/>
                  </a:lnTo>
                  <a:cubicBezTo>
                    <a:pt x="275117" y="0"/>
                    <a:pt x="298812" y="9815"/>
                    <a:pt x="316283" y="27285"/>
                  </a:cubicBezTo>
                  <a:cubicBezTo>
                    <a:pt x="333753" y="44756"/>
                    <a:pt x="343568" y="68451"/>
                    <a:pt x="343568" y="93158"/>
                  </a:cubicBezTo>
                  <a:lnTo>
                    <a:pt x="343568" y="228990"/>
                  </a:lnTo>
                  <a:cubicBezTo>
                    <a:pt x="343568" y="253697"/>
                    <a:pt x="333753" y="277393"/>
                    <a:pt x="316283" y="294863"/>
                  </a:cubicBezTo>
                  <a:cubicBezTo>
                    <a:pt x="298812" y="312334"/>
                    <a:pt x="275117" y="322149"/>
                    <a:pt x="250410" y="322149"/>
                  </a:cubicBezTo>
                  <a:lnTo>
                    <a:pt x="93158" y="322149"/>
                  </a:lnTo>
                  <a:cubicBezTo>
                    <a:pt x="68451" y="322149"/>
                    <a:pt x="44756" y="312334"/>
                    <a:pt x="27285" y="294863"/>
                  </a:cubicBezTo>
                  <a:cubicBezTo>
                    <a:pt x="9815" y="277393"/>
                    <a:pt x="0" y="253697"/>
                    <a:pt x="0" y="228990"/>
                  </a:cubicBezTo>
                  <a:lnTo>
                    <a:pt x="0" y="93158"/>
                  </a:lnTo>
                  <a:cubicBezTo>
                    <a:pt x="0" y="68451"/>
                    <a:pt x="9815" y="44756"/>
                    <a:pt x="27285" y="27285"/>
                  </a:cubicBezTo>
                  <a:cubicBezTo>
                    <a:pt x="44756" y="9815"/>
                    <a:pt x="68451" y="0"/>
                    <a:pt x="93158" y="0"/>
                  </a:cubicBezTo>
                  <a:close/>
                </a:path>
              </a:pathLst>
            </a:custGeom>
            <a:solidFill>
              <a:srgbClr val="FC3F3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43568" cy="360249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716966" y="2169870"/>
            <a:ext cx="1674216" cy="1592111"/>
            <a:chOff x="0" y="0"/>
            <a:chExt cx="1038216" cy="98730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38216" cy="987302"/>
            </a:xfrm>
            <a:custGeom>
              <a:avLst/>
              <a:gdLst/>
              <a:ahLst/>
              <a:cxnLst/>
              <a:rect l="l" t="t" r="r" b="b"/>
              <a:pathLst>
                <a:path w="1038216" h="987302">
                  <a:moveTo>
                    <a:pt x="61656" y="0"/>
                  </a:moveTo>
                  <a:lnTo>
                    <a:pt x="976560" y="0"/>
                  </a:lnTo>
                  <a:cubicBezTo>
                    <a:pt x="1010612" y="0"/>
                    <a:pt x="1038216" y="27604"/>
                    <a:pt x="1038216" y="61656"/>
                  </a:cubicBezTo>
                  <a:lnTo>
                    <a:pt x="1038216" y="925646"/>
                  </a:lnTo>
                  <a:cubicBezTo>
                    <a:pt x="1038216" y="941998"/>
                    <a:pt x="1031720" y="957680"/>
                    <a:pt x="1020158" y="969243"/>
                  </a:cubicBezTo>
                  <a:cubicBezTo>
                    <a:pt x="1008595" y="980806"/>
                    <a:pt x="992913" y="987302"/>
                    <a:pt x="976560" y="987302"/>
                  </a:cubicBezTo>
                  <a:lnTo>
                    <a:pt x="61656" y="987302"/>
                  </a:lnTo>
                  <a:cubicBezTo>
                    <a:pt x="45304" y="987302"/>
                    <a:pt x="29621" y="980806"/>
                    <a:pt x="18059" y="969243"/>
                  </a:cubicBezTo>
                  <a:cubicBezTo>
                    <a:pt x="6496" y="957680"/>
                    <a:pt x="0" y="941998"/>
                    <a:pt x="0" y="925646"/>
                  </a:cubicBezTo>
                  <a:lnTo>
                    <a:pt x="0" y="61656"/>
                  </a:lnTo>
                  <a:cubicBezTo>
                    <a:pt x="0" y="45304"/>
                    <a:pt x="6496" y="29621"/>
                    <a:pt x="18059" y="18059"/>
                  </a:cubicBezTo>
                  <a:cubicBezTo>
                    <a:pt x="29621" y="6496"/>
                    <a:pt x="45304" y="0"/>
                    <a:pt x="616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76B9F0"/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38216" cy="1025402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77057" y="1734492"/>
            <a:ext cx="554034" cy="519493"/>
            <a:chOff x="0" y="0"/>
            <a:chExt cx="343568" cy="3221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43568" cy="322149"/>
            </a:xfrm>
            <a:custGeom>
              <a:avLst/>
              <a:gdLst/>
              <a:ahLst/>
              <a:cxnLst/>
              <a:rect l="l" t="t" r="r" b="b"/>
              <a:pathLst>
                <a:path w="343568" h="322149">
                  <a:moveTo>
                    <a:pt x="93158" y="0"/>
                  </a:moveTo>
                  <a:lnTo>
                    <a:pt x="250410" y="0"/>
                  </a:lnTo>
                  <a:cubicBezTo>
                    <a:pt x="275117" y="0"/>
                    <a:pt x="298812" y="9815"/>
                    <a:pt x="316283" y="27285"/>
                  </a:cubicBezTo>
                  <a:cubicBezTo>
                    <a:pt x="333753" y="44756"/>
                    <a:pt x="343568" y="68451"/>
                    <a:pt x="343568" y="93158"/>
                  </a:cubicBezTo>
                  <a:lnTo>
                    <a:pt x="343568" y="228990"/>
                  </a:lnTo>
                  <a:cubicBezTo>
                    <a:pt x="343568" y="253697"/>
                    <a:pt x="333753" y="277393"/>
                    <a:pt x="316283" y="294863"/>
                  </a:cubicBezTo>
                  <a:cubicBezTo>
                    <a:pt x="298812" y="312334"/>
                    <a:pt x="275117" y="322149"/>
                    <a:pt x="250410" y="322149"/>
                  </a:cubicBezTo>
                  <a:lnTo>
                    <a:pt x="93158" y="322149"/>
                  </a:lnTo>
                  <a:cubicBezTo>
                    <a:pt x="68451" y="322149"/>
                    <a:pt x="44756" y="312334"/>
                    <a:pt x="27285" y="294863"/>
                  </a:cubicBezTo>
                  <a:cubicBezTo>
                    <a:pt x="9815" y="277393"/>
                    <a:pt x="0" y="253697"/>
                    <a:pt x="0" y="228990"/>
                  </a:cubicBezTo>
                  <a:lnTo>
                    <a:pt x="0" y="93158"/>
                  </a:lnTo>
                  <a:cubicBezTo>
                    <a:pt x="0" y="68451"/>
                    <a:pt x="9815" y="44756"/>
                    <a:pt x="27285" y="27285"/>
                  </a:cubicBezTo>
                  <a:cubicBezTo>
                    <a:pt x="44756" y="9815"/>
                    <a:pt x="68451" y="0"/>
                    <a:pt x="93158" y="0"/>
                  </a:cubicBezTo>
                  <a:close/>
                </a:path>
              </a:pathLst>
            </a:custGeom>
            <a:solidFill>
              <a:srgbClr val="76B9F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343568" cy="360249"/>
            </a:xfrm>
            <a:prstGeom prst="rect">
              <a:avLst/>
            </a:prstGeom>
          </p:spPr>
          <p:txBody>
            <a:bodyPr lIns="37491" tIns="37491" rIns="37491" bIns="37491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1444227" y="3675080"/>
            <a:ext cx="387399" cy="342848"/>
          </a:xfrm>
          <a:custGeom>
            <a:avLst/>
            <a:gdLst/>
            <a:ahLst/>
            <a:cxnLst/>
            <a:rect l="l" t="t" r="r" b="b"/>
            <a:pathLst>
              <a:path w="581098" h="514272">
                <a:moveTo>
                  <a:pt x="0" y="0"/>
                </a:moveTo>
                <a:lnTo>
                  <a:pt x="581098" y="0"/>
                </a:lnTo>
                <a:lnTo>
                  <a:pt x="581098" y="514272"/>
                </a:lnTo>
                <a:lnTo>
                  <a:pt x="0" y="514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3" name="Freeform 33"/>
          <p:cNvSpPr/>
          <p:nvPr/>
        </p:nvSpPr>
        <p:spPr>
          <a:xfrm>
            <a:off x="3673264" y="3675080"/>
            <a:ext cx="387399" cy="342848"/>
          </a:xfrm>
          <a:custGeom>
            <a:avLst/>
            <a:gdLst/>
            <a:ahLst/>
            <a:cxnLst/>
            <a:rect l="l" t="t" r="r" b="b"/>
            <a:pathLst>
              <a:path w="581098" h="514272">
                <a:moveTo>
                  <a:pt x="0" y="0"/>
                </a:moveTo>
                <a:lnTo>
                  <a:pt x="581098" y="0"/>
                </a:lnTo>
                <a:lnTo>
                  <a:pt x="581098" y="514272"/>
                </a:lnTo>
                <a:lnTo>
                  <a:pt x="0" y="514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4" name="Freeform 34"/>
          <p:cNvSpPr/>
          <p:nvPr/>
        </p:nvSpPr>
        <p:spPr>
          <a:xfrm>
            <a:off x="5902301" y="3675080"/>
            <a:ext cx="387399" cy="342848"/>
          </a:xfrm>
          <a:custGeom>
            <a:avLst/>
            <a:gdLst/>
            <a:ahLst/>
            <a:cxnLst/>
            <a:rect l="l" t="t" r="r" b="b"/>
            <a:pathLst>
              <a:path w="581098" h="514272">
                <a:moveTo>
                  <a:pt x="0" y="0"/>
                </a:moveTo>
                <a:lnTo>
                  <a:pt x="581098" y="0"/>
                </a:lnTo>
                <a:lnTo>
                  <a:pt x="581098" y="514272"/>
                </a:lnTo>
                <a:lnTo>
                  <a:pt x="0" y="514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5" name="Freeform 35"/>
          <p:cNvSpPr/>
          <p:nvPr/>
        </p:nvSpPr>
        <p:spPr>
          <a:xfrm>
            <a:off x="8131337" y="3675080"/>
            <a:ext cx="387399" cy="342848"/>
          </a:xfrm>
          <a:custGeom>
            <a:avLst/>
            <a:gdLst/>
            <a:ahLst/>
            <a:cxnLst/>
            <a:rect l="l" t="t" r="r" b="b"/>
            <a:pathLst>
              <a:path w="581098" h="514272">
                <a:moveTo>
                  <a:pt x="0" y="0"/>
                </a:moveTo>
                <a:lnTo>
                  <a:pt x="581098" y="0"/>
                </a:lnTo>
                <a:lnTo>
                  <a:pt x="581098" y="514272"/>
                </a:lnTo>
                <a:lnTo>
                  <a:pt x="0" y="514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6" name="Freeform 36"/>
          <p:cNvSpPr/>
          <p:nvPr/>
        </p:nvSpPr>
        <p:spPr>
          <a:xfrm>
            <a:off x="10360375" y="3675080"/>
            <a:ext cx="387399" cy="342848"/>
          </a:xfrm>
          <a:custGeom>
            <a:avLst/>
            <a:gdLst/>
            <a:ahLst/>
            <a:cxnLst/>
            <a:rect l="l" t="t" r="r" b="b"/>
            <a:pathLst>
              <a:path w="581098" h="514272">
                <a:moveTo>
                  <a:pt x="0" y="0"/>
                </a:moveTo>
                <a:lnTo>
                  <a:pt x="581098" y="0"/>
                </a:lnTo>
                <a:lnTo>
                  <a:pt x="581098" y="514272"/>
                </a:lnTo>
                <a:lnTo>
                  <a:pt x="0" y="514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7" name="AutoShape 37"/>
          <p:cNvSpPr/>
          <p:nvPr/>
        </p:nvSpPr>
        <p:spPr>
          <a:xfrm>
            <a:off x="592266" y="4350597"/>
            <a:ext cx="11007469" cy="0"/>
          </a:xfrm>
          <a:prstGeom prst="line">
            <a:avLst/>
          </a:prstGeom>
          <a:ln w="95250" cap="flat">
            <a:solidFill>
              <a:srgbClr val="E7E7E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2000">
              <a:latin typeface="Montserrat" panose="02000505000000020004" pitchFamily="2" charset="0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496552" y="4214778"/>
            <a:ext cx="271638" cy="27163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18181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2000">
                <a:latin typeface="Montserrat" panose="02000505000000020004" pitchFamily="2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4722" tIns="34722" rIns="34722" bIns="34722" rtlCol="0" anchor="ctr"/>
            <a:lstStyle/>
            <a:p>
              <a:pPr algn="ctr">
                <a:lnSpc>
                  <a:spcPts val="1773"/>
                </a:lnSpc>
              </a:pPr>
              <a:endParaRPr sz="2000">
                <a:latin typeface="Montserrat" panose="02000505000000020004" pitchFamily="2" charset="0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731144" y="4214778"/>
            <a:ext cx="271638" cy="27163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16B2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2000">
                <a:latin typeface="Montserrat" panose="02000505000000020004" pitchFamily="2" charset="0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4722" tIns="34722" rIns="34722" bIns="34722" rtlCol="0" anchor="ctr"/>
            <a:lstStyle/>
            <a:p>
              <a:pPr algn="ctr">
                <a:lnSpc>
                  <a:spcPts val="1773"/>
                </a:lnSpc>
              </a:pPr>
              <a:endParaRPr sz="2000">
                <a:latin typeface="Montserrat" panose="02000505000000020004" pitchFamily="2" charset="0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960182" y="4214778"/>
            <a:ext cx="271638" cy="271638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93F8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2000">
                <a:latin typeface="Montserrat" panose="02000505000000020004" pitchFamily="2" charset="0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4722" tIns="34722" rIns="34722" bIns="34722" rtlCol="0" anchor="ctr"/>
            <a:lstStyle/>
            <a:p>
              <a:pPr algn="ctr">
                <a:lnSpc>
                  <a:spcPts val="1773"/>
                </a:lnSpc>
              </a:pPr>
              <a:endParaRPr sz="2000">
                <a:latin typeface="Montserrat" panose="02000505000000020004" pitchFamily="2" charset="0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189218" y="4214778"/>
            <a:ext cx="271638" cy="271638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3F3A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2000">
                <a:latin typeface="Montserrat" panose="02000505000000020004" pitchFamily="2" charset="0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4722" tIns="34722" rIns="34722" bIns="34722" rtlCol="0" anchor="ctr"/>
            <a:lstStyle/>
            <a:p>
              <a:pPr algn="ctr">
                <a:lnSpc>
                  <a:spcPts val="1773"/>
                </a:lnSpc>
              </a:pPr>
              <a:endParaRPr sz="2000">
                <a:latin typeface="Montserrat" panose="02000505000000020004" pitchFamily="2" charset="0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418255" y="4214778"/>
            <a:ext cx="271638" cy="271638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9F0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sz="2000">
                <a:latin typeface="Montserrat" panose="02000505000000020004" pitchFamily="2" charset="0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4722" tIns="34722" rIns="34722" bIns="34722" rtlCol="0" anchor="ctr"/>
            <a:lstStyle/>
            <a:p>
              <a:pPr algn="ctr">
                <a:lnSpc>
                  <a:spcPts val="1773"/>
                </a:lnSpc>
              </a:pPr>
              <a:endParaRPr sz="2000">
                <a:latin typeface="Montserrat" panose="02000505000000020004" pitchFamily="2" charset="0"/>
              </a:endParaRPr>
            </a:p>
          </p:txBody>
        </p:sp>
      </p:grpSp>
      <p:sp>
        <p:nvSpPr>
          <p:cNvPr id="53" name="Freeform 53"/>
          <p:cNvSpPr/>
          <p:nvPr/>
        </p:nvSpPr>
        <p:spPr>
          <a:xfrm>
            <a:off x="1127056" y="2439611"/>
            <a:ext cx="1021741" cy="1038619"/>
          </a:xfrm>
          <a:custGeom>
            <a:avLst/>
            <a:gdLst/>
            <a:ahLst/>
            <a:cxnLst/>
            <a:rect l="l" t="t" r="r" b="b"/>
            <a:pathLst>
              <a:path w="1532612" h="1557929">
                <a:moveTo>
                  <a:pt x="0" y="0"/>
                </a:moveTo>
                <a:lnTo>
                  <a:pt x="1532612" y="0"/>
                </a:lnTo>
                <a:lnTo>
                  <a:pt x="1532612" y="1557929"/>
                </a:lnTo>
                <a:lnTo>
                  <a:pt x="0" y="1557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4" name="Freeform 54"/>
          <p:cNvSpPr/>
          <p:nvPr/>
        </p:nvSpPr>
        <p:spPr>
          <a:xfrm>
            <a:off x="3419629" y="2511586"/>
            <a:ext cx="894669" cy="894669"/>
          </a:xfrm>
          <a:custGeom>
            <a:avLst/>
            <a:gdLst/>
            <a:ahLst/>
            <a:cxnLst/>
            <a:rect l="l" t="t" r="r" b="b"/>
            <a:pathLst>
              <a:path w="1342004" h="1342004">
                <a:moveTo>
                  <a:pt x="0" y="0"/>
                </a:moveTo>
                <a:lnTo>
                  <a:pt x="1342004" y="0"/>
                </a:lnTo>
                <a:lnTo>
                  <a:pt x="1342004" y="1342004"/>
                </a:lnTo>
                <a:lnTo>
                  <a:pt x="0" y="13420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55"/>
          <p:cNvSpPr/>
          <p:nvPr/>
        </p:nvSpPr>
        <p:spPr>
          <a:xfrm>
            <a:off x="5616180" y="2413441"/>
            <a:ext cx="959641" cy="1064789"/>
          </a:xfrm>
          <a:custGeom>
            <a:avLst/>
            <a:gdLst/>
            <a:ahLst/>
            <a:cxnLst/>
            <a:rect l="l" t="t" r="r" b="b"/>
            <a:pathLst>
              <a:path w="1439462" h="1597184">
                <a:moveTo>
                  <a:pt x="0" y="0"/>
                </a:moveTo>
                <a:lnTo>
                  <a:pt x="1439462" y="0"/>
                </a:lnTo>
                <a:lnTo>
                  <a:pt x="1439462" y="1597184"/>
                </a:lnTo>
                <a:lnTo>
                  <a:pt x="0" y="15971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Freeform 56"/>
          <p:cNvSpPr/>
          <p:nvPr/>
        </p:nvSpPr>
        <p:spPr>
          <a:xfrm>
            <a:off x="7777746" y="2411629"/>
            <a:ext cx="1094583" cy="1094583"/>
          </a:xfrm>
          <a:custGeom>
            <a:avLst/>
            <a:gdLst/>
            <a:ahLst/>
            <a:cxnLst/>
            <a:rect l="l" t="t" r="r" b="b"/>
            <a:pathLst>
              <a:path w="1641875" h="1641875">
                <a:moveTo>
                  <a:pt x="0" y="0"/>
                </a:moveTo>
                <a:lnTo>
                  <a:pt x="1641875" y="0"/>
                </a:lnTo>
                <a:lnTo>
                  <a:pt x="1641875" y="1641875"/>
                </a:lnTo>
                <a:lnTo>
                  <a:pt x="0" y="16418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7" name="Freeform 57"/>
          <p:cNvSpPr/>
          <p:nvPr/>
        </p:nvSpPr>
        <p:spPr>
          <a:xfrm>
            <a:off x="10076545" y="2439611"/>
            <a:ext cx="949340" cy="1012629"/>
          </a:xfrm>
          <a:custGeom>
            <a:avLst/>
            <a:gdLst/>
            <a:ahLst/>
            <a:cxnLst/>
            <a:rect l="l" t="t" r="r" b="b"/>
            <a:pathLst>
              <a:path w="1424010" h="1518944">
                <a:moveTo>
                  <a:pt x="0" y="0"/>
                </a:moveTo>
                <a:lnTo>
                  <a:pt x="1424010" y="0"/>
                </a:lnTo>
                <a:lnTo>
                  <a:pt x="1424010" y="1518944"/>
                </a:lnTo>
                <a:lnTo>
                  <a:pt x="0" y="15189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8" name="TextBox 58"/>
          <p:cNvSpPr txBox="1"/>
          <p:nvPr/>
        </p:nvSpPr>
        <p:spPr>
          <a:xfrm>
            <a:off x="1395118" y="1801203"/>
            <a:ext cx="48561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 spc="10">
                <a:solidFill>
                  <a:srgbClr val="FFFFFF"/>
                </a:solidFill>
                <a:latin typeface="Inter Bold"/>
              </a:rPr>
              <a:t>1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24154" y="1801203"/>
            <a:ext cx="48561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 spc="10">
                <a:solidFill>
                  <a:srgbClr val="FFFFFF"/>
                </a:solidFill>
                <a:latin typeface="Inter Bold"/>
              </a:rPr>
              <a:t>2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85800" y="4715447"/>
            <a:ext cx="1904252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spc="7" dirty="0" err="1">
                <a:solidFill>
                  <a:srgbClr val="000000"/>
                </a:solidFill>
                <a:latin typeface="Montserrat" panose="02000505000000020004" pitchFamily="2" charset="0"/>
              </a:rPr>
              <a:t>Acuerdo</a:t>
            </a:r>
            <a:endParaRPr lang="en-US" sz="2400" spc="7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2914837" y="4715447"/>
            <a:ext cx="1904252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spc="7" dirty="0">
                <a:solidFill>
                  <a:srgbClr val="000000"/>
                </a:solidFill>
                <a:latin typeface="Montserrat" panose="02000505000000020004" pitchFamily="2" charset="0"/>
              </a:rPr>
              <a:t>Plataforma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85800" y="5101438"/>
            <a:ext cx="190425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Estar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al día con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el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acuerdo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de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actualización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o la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suscripción</a:t>
            </a:r>
            <a:endParaRPr lang="en-US" sz="1200" spc="5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914837" y="5101438"/>
            <a:ext cx="190518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Preparar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la Plataforma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donde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se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instalará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la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nueva</a:t>
            </a:r>
            <a:r>
              <a:rPr lang="en-US" sz="1200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  <a:r>
              <a:rPr lang="en-US" sz="1200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versión</a:t>
            </a:r>
            <a:endParaRPr lang="en-US" sz="1200" spc="5" dirty="0">
              <a:solidFill>
                <a:srgbClr val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853191" y="1801203"/>
            <a:ext cx="48561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 spc="10">
                <a:solidFill>
                  <a:srgbClr val="FFFFFF"/>
                </a:solidFill>
                <a:latin typeface="Inter Bold"/>
              </a:rPr>
              <a:t>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143874" y="4715447"/>
            <a:ext cx="1904252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spc="7">
                <a:solidFill>
                  <a:srgbClr val="000000"/>
                </a:solidFill>
                <a:latin typeface="Montserrat" panose="02000505000000020004" pitchFamily="2" charset="0"/>
              </a:rPr>
              <a:t>Reportes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143874" y="5101438"/>
            <a:ext cx="190425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spc="5">
                <a:solidFill>
                  <a:srgbClr val="000000"/>
                </a:solidFill>
                <a:latin typeface="Montserrat" panose="02000505000000020004" pitchFamily="2" charset="0"/>
              </a:rPr>
              <a:t>Listar y definir manejo para migrar reportes personalizados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082228" y="1801203"/>
            <a:ext cx="48561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 spc="10">
                <a:solidFill>
                  <a:srgbClr val="FFFFFF"/>
                </a:solidFill>
                <a:latin typeface="Inter Bold"/>
              </a:rPr>
              <a:t>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372911" y="4715447"/>
            <a:ext cx="1904252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spc="7">
                <a:solidFill>
                  <a:srgbClr val="000000"/>
                </a:solidFill>
                <a:latin typeface="Montserrat" panose="02000505000000020004" pitchFamily="2" charset="0"/>
              </a:rPr>
              <a:t>Desarrollos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372911" y="5101438"/>
            <a:ext cx="190425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spc="5">
                <a:solidFill>
                  <a:srgbClr val="000000"/>
                </a:solidFill>
                <a:latin typeface="Montserrat" panose="02000505000000020004" pitchFamily="2" charset="0"/>
              </a:rPr>
              <a:t>Listar y definir manejo de desarrollos a la medida y componentes de terceros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311265" y="1801203"/>
            <a:ext cx="48561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2133" spc="10">
                <a:solidFill>
                  <a:srgbClr val="FFFFFF"/>
                </a:solidFill>
                <a:latin typeface="Inter Bold"/>
              </a:rPr>
              <a:t>5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601948" y="4715447"/>
            <a:ext cx="1904252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400" spc="7">
                <a:solidFill>
                  <a:srgbClr val="000000"/>
                </a:solidFill>
                <a:latin typeface="Montserrat" panose="02000505000000020004" pitchFamily="2" charset="0"/>
              </a:rPr>
              <a:t>Uso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601948" y="5101438"/>
            <a:ext cx="1904252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"/>
              </a:lnSpc>
            </a:pPr>
            <a:r>
              <a:rPr lang="en-US" sz="1200" spc="5">
                <a:solidFill>
                  <a:srgbClr val="000000"/>
                </a:solidFill>
                <a:latin typeface="Montserrat" panose="02000505000000020004" pitchFamily="2" charset="0"/>
              </a:rPr>
              <a:t>Conocer los cambios de usabilidad del nuevo producto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9B205A6E-BBE1-F15C-4C0D-B4B6D74F0E6D}"/>
              </a:ext>
            </a:extLst>
          </p:cNvPr>
          <p:cNvSpPr txBox="1">
            <a:spLocks/>
          </p:cNvSpPr>
          <p:nvPr/>
        </p:nvSpPr>
        <p:spPr>
          <a:xfrm>
            <a:off x="473393" y="-14922"/>
            <a:ext cx="10973578" cy="1144039"/>
          </a:xfrm>
          <a:prstGeom prst="rect">
            <a:avLst/>
          </a:prstGeom>
        </p:spPr>
        <p:txBody>
          <a:bodyPr/>
          <a:lstStyle>
            <a:lvl1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48589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97176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45764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94353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>
                <a:latin typeface="Montserrat" panose="02000505000000020004" pitchFamily="2" charset="0"/>
              </a:rPr>
              <a:t>Aspectos a considerar</a:t>
            </a:r>
            <a:endParaRPr lang="en-US" dirty="0"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D0E7-F6D7-7DED-04EF-A3A81FF9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5" y="1"/>
            <a:ext cx="12099030" cy="798286"/>
          </a:xfrm>
        </p:spPr>
        <p:txBody>
          <a:bodyPr/>
          <a:lstStyle/>
          <a:p>
            <a:r>
              <a:rPr lang="en-US" sz="4000" dirty="0" err="1"/>
              <a:t>Arquitectura</a:t>
            </a:r>
            <a:r>
              <a:rPr lang="en-US" sz="4000" dirty="0"/>
              <a:t> nuevo </a:t>
            </a:r>
            <a:r>
              <a:rPr lang="en-US" sz="4000" dirty="0" err="1"/>
              <a:t>producto</a:t>
            </a:r>
            <a:r>
              <a:rPr lang="en-US" sz="4000" dirty="0"/>
              <a:t> (On Premise)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1F77D0-0120-951C-F900-813C6C8089C6}"/>
              </a:ext>
            </a:extLst>
          </p:cNvPr>
          <p:cNvSpPr/>
          <p:nvPr/>
        </p:nvSpPr>
        <p:spPr>
          <a:xfrm>
            <a:off x="232229" y="1509486"/>
            <a:ext cx="261257" cy="290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1C5DB2-C5E5-DB8D-2F16-9287891EF652}"/>
              </a:ext>
            </a:extLst>
          </p:cNvPr>
          <p:cNvSpPr/>
          <p:nvPr/>
        </p:nvSpPr>
        <p:spPr>
          <a:xfrm>
            <a:off x="232228" y="3066143"/>
            <a:ext cx="261257" cy="29028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D0F203-D60B-8B44-B973-EFB59715AB92}"/>
              </a:ext>
            </a:extLst>
          </p:cNvPr>
          <p:cNvSpPr/>
          <p:nvPr/>
        </p:nvSpPr>
        <p:spPr>
          <a:xfrm>
            <a:off x="251591" y="4640943"/>
            <a:ext cx="261257" cy="290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B0BD6-8F73-9B26-E406-34422CF754A6}"/>
              </a:ext>
            </a:extLst>
          </p:cNvPr>
          <p:cNvSpPr txBox="1"/>
          <p:nvPr/>
        </p:nvSpPr>
        <p:spPr>
          <a:xfrm>
            <a:off x="624115" y="1210872"/>
            <a:ext cx="149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Componentes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producto</a:t>
            </a:r>
            <a:r>
              <a:rPr lang="en-US" dirty="0">
                <a:solidFill>
                  <a:schemeClr val="bg1"/>
                </a:solidFill>
              </a:rPr>
              <a:t> WEB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3E306-2554-98E4-08F0-82CD3594DF59}"/>
              </a:ext>
            </a:extLst>
          </p:cNvPr>
          <p:cNvSpPr txBox="1"/>
          <p:nvPr/>
        </p:nvSpPr>
        <p:spPr>
          <a:xfrm>
            <a:off x="624115" y="2749620"/>
            <a:ext cx="149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Base de </a:t>
            </a:r>
            <a:r>
              <a:rPr lang="en-US" dirty="0" err="1">
                <a:solidFill>
                  <a:schemeClr val="accent3"/>
                </a:solidFill>
              </a:rPr>
              <a:t>datos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mantiene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estructura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23CB4-3AE5-EAA4-0269-03747A1BDDCE}"/>
              </a:ext>
            </a:extLst>
          </p:cNvPr>
          <p:cNvSpPr txBox="1"/>
          <p:nvPr/>
        </p:nvSpPr>
        <p:spPr>
          <a:xfrm>
            <a:off x="624115" y="4324420"/>
            <a:ext cx="1494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Módulos</a:t>
            </a:r>
            <a:r>
              <a:rPr lang="en-US" dirty="0"/>
              <a:t> de la </a:t>
            </a:r>
            <a:r>
              <a:rPr lang="en-US" dirty="0" err="1"/>
              <a:t>versión</a:t>
            </a:r>
            <a:r>
              <a:rPr lang="en-US" dirty="0"/>
              <a:t> anterior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convivir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nuevo </a:t>
            </a:r>
            <a:r>
              <a:rPr lang="en-US" dirty="0" err="1"/>
              <a:t>producto</a:t>
            </a:r>
            <a:endParaRPr lang="en-US" dirty="0"/>
          </a:p>
        </p:txBody>
      </p:sp>
      <p:pic>
        <p:nvPicPr>
          <p:cNvPr id="10" name="Picture 9" descr="A diagram of a server&#10;&#10;Description automatically generated">
            <a:extLst>
              <a:ext uri="{FF2B5EF4-FFF2-40B4-BE49-F238E27FC236}">
                <a16:creationId xmlns:a16="http://schemas.microsoft.com/office/drawing/2014/main" id="{1D413845-257C-D531-6F3A-206C88FD2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6" y="816513"/>
            <a:ext cx="9506903" cy="5224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A7F07A-AD80-6525-B5DB-327F9A2F79D6}"/>
              </a:ext>
            </a:extLst>
          </p:cNvPr>
          <p:cNvSpPr txBox="1"/>
          <p:nvPr/>
        </p:nvSpPr>
        <p:spPr>
          <a:xfrm>
            <a:off x="2873829" y="62929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https://softland.zendesk.com/hc/es/articles/22972526335261-Requerimiento-de-hardware-y-software-para-ERP-en-su-versi%C3%B3n-WEB</a:t>
            </a:r>
          </a:p>
        </p:txBody>
      </p:sp>
    </p:spTree>
    <p:extLst>
      <p:ext uri="{BB962C8B-B14F-4D97-AF65-F5344CB8AC3E}">
        <p14:creationId xmlns:p14="http://schemas.microsoft.com/office/powerpoint/2010/main" val="206288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2A29-8461-55FB-3390-CBEBBC55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4" y="-18553"/>
            <a:ext cx="10973578" cy="1144039"/>
          </a:xfrm>
        </p:spPr>
        <p:txBody>
          <a:bodyPr/>
          <a:lstStyle/>
          <a:p>
            <a:r>
              <a:rPr lang="en-US" dirty="0" err="1"/>
              <a:t>Reportes</a:t>
            </a:r>
            <a:r>
              <a:rPr lang="en-US" dirty="0"/>
              <a:t> en </a:t>
            </a:r>
            <a:r>
              <a:rPr lang="en-US" dirty="0" err="1"/>
              <a:t>Softland</a:t>
            </a:r>
            <a:r>
              <a:rPr lang="en-US" dirty="0"/>
              <a:t> ERP WEB</a:t>
            </a:r>
          </a:p>
        </p:txBody>
      </p:sp>
      <p:pic>
        <p:nvPicPr>
          <p:cNvPr id="3" name="Picture 2" descr="Crystal Report Writer - CA Management Services">
            <a:extLst>
              <a:ext uri="{FF2B5EF4-FFF2-40B4-BE49-F238E27FC236}">
                <a16:creationId xmlns:a16="http://schemas.microsoft.com/office/drawing/2014/main" id="{FABDE1F0-74FE-BDDC-A11A-41510A22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88" y="1116646"/>
            <a:ext cx="1637418" cy="16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4F0F7-7DF5-A024-AE1F-140A3B4A9CC7}"/>
              </a:ext>
            </a:extLst>
          </p:cNvPr>
          <p:cNvSpPr txBox="1"/>
          <p:nvPr/>
        </p:nvSpPr>
        <p:spPr>
          <a:xfrm>
            <a:off x="8316686" y="2980552"/>
            <a:ext cx="2975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Visor de </a:t>
            </a:r>
            <a:r>
              <a:rPr lang="en-US" sz="2000" dirty="0" err="1"/>
              <a:t>reportes</a:t>
            </a:r>
            <a:r>
              <a:rPr lang="en-US" sz="2000" dirty="0"/>
              <a:t> de Crystal en WEB. </a:t>
            </a:r>
          </a:p>
          <a:p>
            <a:pPr algn="ctr"/>
            <a:r>
              <a:rPr lang="en-US" sz="2000" dirty="0"/>
              <a:t>SOLO </a:t>
            </a:r>
            <a:r>
              <a:rPr lang="en-US" sz="2000" dirty="0" err="1"/>
              <a:t>funciona</a:t>
            </a:r>
            <a:r>
              <a:rPr lang="en-US" sz="2000" dirty="0"/>
              <a:t> con </a:t>
            </a:r>
            <a:r>
              <a:rPr lang="en-US" sz="2000" dirty="0" err="1"/>
              <a:t>reportes</a:t>
            </a:r>
            <a:r>
              <a:rPr lang="en-US" sz="2000" dirty="0"/>
              <a:t> </a:t>
            </a:r>
            <a:r>
              <a:rPr lang="en-US" sz="2000" dirty="0" err="1"/>
              <a:t>construidos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cero. </a:t>
            </a:r>
          </a:p>
          <a:p>
            <a:pPr algn="ctr"/>
            <a:r>
              <a:rPr lang="en-US" sz="2000" dirty="0"/>
              <a:t>Se propone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alternativa</a:t>
            </a:r>
            <a:r>
              <a:rPr lang="en-US" sz="2000" dirty="0"/>
              <a:t> temporal</a:t>
            </a:r>
          </a:p>
        </p:txBody>
      </p:sp>
      <p:pic>
        <p:nvPicPr>
          <p:cNvPr id="5" name="Picture 4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256E9044-CF8E-3191-CA27-46708E8F1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42" y="1418361"/>
            <a:ext cx="1335703" cy="1335703"/>
          </a:xfrm>
          <a:prstGeom prst="rect">
            <a:avLst/>
          </a:prstGeom>
        </p:spPr>
      </p:pic>
      <p:pic>
        <p:nvPicPr>
          <p:cNvPr id="6" name="Picture 5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E82E6CBE-99CF-F760-0AC1-7DBE2B78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57" y="1267376"/>
            <a:ext cx="1335703" cy="1335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FCD45-1D79-C994-0BD9-6137E8A078EA}"/>
              </a:ext>
            </a:extLst>
          </p:cNvPr>
          <p:cNvSpPr txBox="1"/>
          <p:nvPr/>
        </p:nvSpPr>
        <p:spPr>
          <a:xfrm>
            <a:off x="4368800" y="2842467"/>
            <a:ext cx="2975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Gestor de </a:t>
            </a:r>
            <a:r>
              <a:rPr lang="en-US" sz="2000" dirty="0" err="1"/>
              <a:t>Reportes</a:t>
            </a:r>
            <a:endParaRPr lang="en-US" sz="2000" dirty="0"/>
          </a:p>
          <a:p>
            <a:pPr algn="ctr"/>
            <a:r>
              <a:rPr lang="en-US" sz="2000" dirty="0"/>
              <a:t>Nueva </a:t>
            </a:r>
            <a:r>
              <a:rPr lang="en-US" sz="2000" dirty="0" err="1"/>
              <a:t>herramienta</a:t>
            </a:r>
            <a:r>
              <a:rPr lang="en-US" sz="2000" dirty="0"/>
              <a:t> para la </a:t>
            </a:r>
            <a:r>
              <a:rPr lang="en-US" sz="2000" dirty="0" err="1"/>
              <a:t>creación</a:t>
            </a:r>
            <a:r>
              <a:rPr lang="en-US" sz="2000" dirty="0"/>
              <a:t> y </a:t>
            </a:r>
            <a:r>
              <a:rPr lang="en-US" sz="2000" dirty="0" err="1"/>
              <a:t>edición</a:t>
            </a:r>
            <a:r>
              <a:rPr lang="en-US" sz="2000" dirty="0"/>
              <a:t> de </a:t>
            </a:r>
            <a:r>
              <a:rPr lang="en-US" sz="2000" dirty="0" err="1"/>
              <a:t>reportes</a:t>
            </a:r>
            <a:r>
              <a:rPr lang="en-US" sz="2000" dirty="0"/>
              <a:t>. </a:t>
            </a:r>
          </a:p>
          <a:p>
            <a:pPr algn="ctr"/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editar</a:t>
            </a:r>
            <a:r>
              <a:rPr lang="en-US" sz="2000" dirty="0"/>
              <a:t> </a:t>
            </a:r>
            <a:r>
              <a:rPr lang="en-US" sz="2000" dirty="0" err="1"/>
              <a:t>reportes</a:t>
            </a:r>
            <a:r>
              <a:rPr lang="en-US" sz="2000" dirty="0"/>
              <a:t> </a:t>
            </a:r>
            <a:r>
              <a:rPr lang="en-US" sz="2000" dirty="0" err="1"/>
              <a:t>estándar</a:t>
            </a:r>
            <a:r>
              <a:rPr lang="en-US" sz="2000" dirty="0"/>
              <a:t> y </a:t>
            </a:r>
            <a:r>
              <a:rPr lang="en-US" sz="2000" dirty="0" err="1"/>
              <a:t>hacer</a:t>
            </a:r>
            <a:r>
              <a:rPr lang="en-US" sz="2000" dirty="0"/>
              <a:t> </a:t>
            </a:r>
            <a:r>
              <a:rPr lang="en-US" sz="2000" dirty="0" err="1"/>
              <a:t>reportes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cero. </a:t>
            </a:r>
          </a:p>
          <a:p>
            <a:pPr algn="ctr"/>
            <a:r>
              <a:rPr lang="en-US" sz="2000" dirty="0"/>
              <a:t>Es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herramientas</a:t>
            </a:r>
            <a:r>
              <a:rPr lang="en-US" sz="2000" dirty="0"/>
              <a:t> Desktop con </a:t>
            </a:r>
            <a:r>
              <a:rPr lang="en-US" sz="2000" dirty="0" err="1"/>
              <a:t>funciones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</a:t>
            </a:r>
            <a:r>
              <a:rPr lang="en-US" sz="2000" dirty="0" err="1"/>
              <a:t>completas</a:t>
            </a:r>
            <a:r>
              <a:rPr 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7D7F0-9D54-D0B4-824A-431BB4932A09}"/>
              </a:ext>
            </a:extLst>
          </p:cNvPr>
          <p:cNvSpPr txBox="1"/>
          <p:nvPr/>
        </p:nvSpPr>
        <p:spPr>
          <a:xfrm>
            <a:off x="420914" y="2980552"/>
            <a:ext cx="2975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Editor de </a:t>
            </a:r>
            <a:r>
              <a:rPr lang="en-US" sz="2000" dirty="0" err="1"/>
              <a:t>reportes</a:t>
            </a:r>
            <a:r>
              <a:rPr lang="en-US" sz="2000" dirty="0"/>
              <a:t> WEB. </a:t>
            </a:r>
          </a:p>
          <a:p>
            <a:pPr algn="ctr"/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editar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reportes</a:t>
            </a:r>
            <a:r>
              <a:rPr lang="en-US" sz="2000" dirty="0"/>
              <a:t> </a:t>
            </a:r>
            <a:r>
              <a:rPr lang="en-US" sz="2000" dirty="0" err="1"/>
              <a:t>estándar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la </a:t>
            </a:r>
            <a:r>
              <a:rPr lang="en-US" sz="2000" dirty="0" err="1"/>
              <a:t>página</a:t>
            </a:r>
            <a:r>
              <a:rPr lang="en-US" sz="2000" dirty="0"/>
              <a:t> WEB. </a:t>
            </a:r>
          </a:p>
          <a:p>
            <a:pPr algn="ctr"/>
            <a:r>
              <a:rPr lang="en-US" sz="2000" dirty="0" err="1"/>
              <a:t>Funciona</a:t>
            </a:r>
            <a:r>
              <a:rPr lang="en-US" sz="2000" dirty="0"/>
              <a:t> </a:t>
            </a:r>
            <a:r>
              <a:rPr lang="en-US" sz="2000" dirty="0" err="1"/>
              <a:t>muy</a:t>
            </a:r>
            <a:r>
              <a:rPr lang="en-US" sz="2000" dirty="0"/>
              <a:t> bien para </a:t>
            </a:r>
            <a:r>
              <a:rPr lang="en-US" sz="2000" dirty="0" err="1"/>
              <a:t>ediciones</a:t>
            </a:r>
            <a:r>
              <a:rPr lang="en-US" sz="2000" dirty="0"/>
              <a:t> simples </a:t>
            </a:r>
          </a:p>
        </p:txBody>
      </p:sp>
    </p:spTree>
    <p:extLst>
      <p:ext uri="{BB962C8B-B14F-4D97-AF65-F5344CB8AC3E}">
        <p14:creationId xmlns:p14="http://schemas.microsoft.com/office/powerpoint/2010/main" val="180063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7D4EA-9B0D-8714-B0ED-4382F0FF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62" y="761106"/>
            <a:ext cx="2908740" cy="2888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55491-B529-2431-F198-571FE073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8" y="323209"/>
            <a:ext cx="4190869" cy="2779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C66848-B057-8518-04E3-ED4E8F00E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43" y="682680"/>
            <a:ext cx="3609975" cy="5934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01335-ED79-159D-8A56-0FFF01950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227" y="3073415"/>
            <a:ext cx="4263708" cy="3023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E603B-6217-F6DC-B139-C33D19CD8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609" y="3755133"/>
            <a:ext cx="3220426" cy="234176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CADD1AD-9238-67D2-6947-83533F7B6A1D}"/>
              </a:ext>
            </a:extLst>
          </p:cNvPr>
          <p:cNvSpPr txBox="1">
            <a:spLocks/>
          </p:cNvSpPr>
          <p:nvPr/>
        </p:nvSpPr>
        <p:spPr>
          <a:xfrm>
            <a:off x="207742" y="59873"/>
            <a:ext cx="6516859" cy="595817"/>
          </a:xfrm>
          <a:prstGeom prst="rect">
            <a:avLst/>
          </a:prstGeom>
        </p:spPr>
        <p:txBody>
          <a:bodyPr/>
          <a:lstStyle>
            <a:lvl1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956366" rtl="0" eaLnBrk="0" fontAlgn="base" hangingPunct="0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48589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97176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45764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94353" algn="ctr" defTabSz="956366" rtl="0" fontAlgn="base">
              <a:spcBef>
                <a:spcPct val="0"/>
              </a:spcBef>
              <a:spcAft>
                <a:spcPct val="0"/>
              </a:spcAft>
              <a:defRPr sz="461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 err="1"/>
              <a:t>Nuevos</a:t>
            </a:r>
            <a:r>
              <a:rPr lang="en-US" sz="3200" dirty="0"/>
              <a:t> </a:t>
            </a:r>
            <a:r>
              <a:rPr lang="en-US" sz="3200" dirty="0" err="1"/>
              <a:t>reportes</a:t>
            </a:r>
            <a:r>
              <a:rPr lang="en-US" sz="3200" dirty="0"/>
              <a:t> / </a:t>
            </a:r>
            <a:r>
              <a:rPr lang="en-US" sz="3200" dirty="0" err="1"/>
              <a:t>Formatos</a:t>
            </a:r>
            <a:r>
              <a:rPr lang="en-US" sz="3200" dirty="0"/>
              <a:t> </a:t>
            </a:r>
            <a:r>
              <a:rPr lang="en-US" sz="3200" dirty="0" err="1"/>
              <a:t>estándar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37A557-A0AA-C6F3-4383-140FEB72F5DC}"/>
              </a:ext>
            </a:extLst>
          </p:cNvPr>
          <p:cNvSpPr txBox="1"/>
          <p:nvPr/>
        </p:nvSpPr>
        <p:spPr>
          <a:xfrm>
            <a:off x="3815862" y="61644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https://softland.zendesk.com/hc/es/articles/23000665111965-Nuevos-formatos-de-reportes-N%C3%B3mina-WEB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20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lowchart&#10;&#10;Description automatically generated">
            <a:extLst>
              <a:ext uri="{FF2B5EF4-FFF2-40B4-BE49-F238E27FC236}">
                <a16:creationId xmlns:a16="http://schemas.microsoft.com/office/drawing/2014/main" id="{74FACC4C-461F-CAC8-4985-2E69C6146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1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20A62-3333-6D58-85D7-F0079733DDE7}"/>
              </a:ext>
            </a:extLst>
          </p:cNvPr>
          <p:cNvSpPr txBox="1"/>
          <p:nvPr/>
        </p:nvSpPr>
        <p:spPr>
          <a:xfrm>
            <a:off x="1291771" y="246297"/>
            <a:ext cx="4165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https://softland.zendesk.com/hc/es/articles/22973054277533-Como-identificar-resportes-personalizados-en-Softland-ERP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28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5601" y="1942263"/>
            <a:ext cx="1825504" cy="1825504"/>
            <a:chOff x="0" y="0"/>
            <a:chExt cx="834912" cy="834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4912" cy="834912"/>
            </a:xfrm>
            <a:custGeom>
              <a:avLst/>
              <a:gdLst/>
              <a:ahLst/>
              <a:cxnLst/>
              <a:rect l="l" t="t" r="r" b="b"/>
              <a:pathLst>
                <a:path w="834912" h="834912">
                  <a:moveTo>
                    <a:pt x="0" y="0"/>
                  </a:moveTo>
                  <a:lnTo>
                    <a:pt x="834912" y="0"/>
                  </a:lnTo>
                  <a:lnTo>
                    <a:pt x="834912" y="834912"/>
                  </a:lnTo>
                  <a:lnTo>
                    <a:pt x="0" y="834912"/>
                  </a:lnTo>
                  <a:close/>
                </a:path>
              </a:pathLst>
            </a:custGeom>
            <a:solidFill>
              <a:srgbClr val="0016B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34912" cy="873012"/>
            </a:xfrm>
            <a:prstGeom prst="rect">
              <a:avLst/>
            </a:prstGeom>
          </p:spPr>
          <p:txBody>
            <a:bodyPr lIns="30571" tIns="30571" rIns="30571" bIns="30571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35601" y="4037556"/>
            <a:ext cx="1825504" cy="1825504"/>
            <a:chOff x="0" y="0"/>
            <a:chExt cx="834912" cy="834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4912" cy="834912"/>
            </a:xfrm>
            <a:custGeom>
              <a:avLst/>
              <a:gdLst/>
              <a:ahLst/>
              <a:cxnLst/>
              <a:rect l="l" t="t" r="r" b="b"/>
              <a:pathLst>
                <a:path w="834912" h="834912">
                  <a:moveTo>
                    <a:pt x="0" y="0"/>
                  </a:moveTo>
                  <a:lnTo>
                    <a:pt x="834912" y="0"/>
                  </a:lnTo>
                  <a:lnTo>
                    <a:pt x="834912" y="834912"/>
                  </a:lnTo>
                  <a:lnTo>
                    <a:pt x="0" y="834912"/>
                  </a:lnTo>
                  <a:close/>
                </a:path>
              </a:pathLst>
            </a:custGeom>
            <a:solidFill>
              <a:srgbClr val="FC3F3A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34912" cy="873012"/>
            </a:xfrm>
            <a:prstGeom prst="rect">
              <a:avLst/>
            </a:prstGeom>
          </p:spPr>
          <p:txBody>
            <a:bodyPr lIns="30571" tIns="30571" rIns="30571" bIns="30571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30894" y="1942263"/>
            <a:ext cx="1825504" cy="1825504"/>
            <a:chOff x="0" y="0"/>
            <a:chExt cx="834912" cy="8349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4912" cy="834912"/>
            </a:xfrm>
            <a:custGeom>
              <a:avLst/>
              <a:gdLst/>
              <a:ahLst/>
              <a:cxnLst/>
              <a:rect l="l" t="t" r="r" b="b"/>
              <a:pathLst>
                <a:path w="834912" h="834912">
                  <a:moveTo>
                    <a:pt x="0" y="0"/>
                  </a:moveTo>
                  <a:lnTo>
                    <a:pt x="834912" y="0"/>
                  </a:lnTo>
                  <a:lnTo>
                    <a:pt x="834912" y="834912"/>
                  </a:lnTo>
                  <a:lnTo>
                    <a:pt x="0" y="834912"/>
                  </a:lnTo>
                  <a:close/>
                </a:path>
              </a:pathLst>
            </a:custGeom>
            <a:solidFill>
              <a:srgbClr val="1893F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34912" cy="873012"/>
            </a:xfrm>
            <a:prstGeom prst="rect">
              <a:avLst/>
            </a:prstGeom>
          </p:spPr>
          <p:txBody>
            <a:bodyPr lIns="30571" tIns="30571" rIns="30571" bIns="30571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230894" y="4037556"/>
            <a:ext cx="1825504" cy="1825504"/>
            <a:chOff x="0" y="0"/>
            <a:chExt cx="834912" cy="8349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4912" cy="834912"/>
            </a:xfrm>
            <a:custGeom>
              <a:avLst/>
              <a:gdLst/>
              <a:ahLst/>
              <a:cxnLst/>
              <a:rect l="l" t="t" r="r" b="b"/>
              <a:pathLst>
                <a:path w="834912" h="834912">
                  <a:moveTo>
                    <a:pt x="0" y="0"/>
                  </a:moveTo>
                  <a:lnTo>
                    <a:pt x="834912" y="0"/>
                  </a:lnTo>
                  <a:lnTo>
                    <a:pt x="834912" y="834912"/>
                  </a:lnTo>
                  <a:lnTo>
                    <a:pt x="0" y="834912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34912" cy="873012"/>
            </a:xfrm>
            <a:prstGeom prst="rect">
              <a:avLst/>
            </a:prstGeom>
          </p:spPr>
          <p:txBody>
            <a:bodyPr lIns="30571" tIns="30571" rIns="30571" bIns="30571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24592" y="2631254"/>
            <a:ext cx="2542816" cy="254281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Montserrat" panose="02000505000000020004" pitchFamily="2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 rot="-2700000">
            <a:off x="6670281" y="4496403"/>
            <a:ext cx="622722" cy="583802"/>
          </a:xfrm>
          <a:custGeom>
            <a:avLst/>
            <a:gdLst/>
            <a:ahLst/>
            <a:cxnLst/>
            <a:rect l="l" t="t" r="r" b="b"/>
            <a:pathLst>
              <a:path w="934083" h="875703">
                <a:moveTo>
                  <a:pt x="0" y="0"/>
                </a:moveTo>
                <a:lnTo>
                  <a:pt x="934083" y="0"/>
                </a:lnTo>
                <a:lnTo>
                  <a:pt x="934083" y="875703"/>
                </a:lnTo>
                <a:lnTo>
                  <a:pt x="0" y="875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18" name="Freeform 18"/>
          <p:cNvSpPr/>
          <p:nvPr/>
        </p:nvSpPr>
        <p:spPr>
          <a:xfrm rot="2700000">
            <a:off x="4898998" y="4496403"/>
            <a:ext cx="622722" cy="583802"/>
          </a:xfrm>
          <a:custGeom>
            <a:avLst/>
            <a:gdLst/>
            <a:ahLst/>
            <a:cxnLst/>
            <a:rect l="l" t="t" r="r" b="b"/>
            <a:pathLst>
              <a:path w="934083" h="875703">
                <a:moveTo>
                  <a:pt x="0" y="0"/>
                </a:moveTo>
                <a:lnTo>
                  <a:pt x="934083" y="0"/>
                </a:lnTo>
                <a:lnTo>
                  <a:pt x="934083" y="875703"/>
                </a:lnTo>
                <a:lnTo>
                  <a:pt x="0" y="875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19" name="Freeform 19"/>
          <p:cNvSpPr/>
          <p:nvPr/>
        </p:nvSpPr>
        <p:spPr>
          <a:xfrm rot="8100000">
            <a:off x="4898998" y="2725119"/>
            <a:ext cx="622722" cy="583802"/>
          </a:xfrm>
          <a:custGeom>
            <a:avLst/>
            <a:gdLst/>
            <a:ahLst/>
            <a:cxnLst/>
            <a:rect l="l" t="t" r="r" b="b"/>
            <a:pathLst>
              <a:path w="934083" h="875703">
                <a:moveTo>
                  <a:pt x="0" y="0"/>
                </a:moveTo>
                <a:lnTo>
                  <a:pt x="934083" y="0"/>
                </a:lnTo>
                <a:lnTo>
                  <a:pt x="934083" y="875703"/>
                </a:lnTo>
                <a:lnTo>
                  <a:pt x="0" y="8757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0" name="Freeform 20"/>
          <p:cNvSpPr/>
          <p:nvPr/>
        </p:nvSpPr>
        <p:spPr>
          <a:xfrm rot="-8100000">
            <a:off x="6670281" y="2725119"/>
            <a:ext cx="622722" cy="583802"/>
          </a:xfrm>
          <a:custGeom>
            <a:avLst/>
            <a:gdLst/>
            <a:ahLst/>
            <a:cxnLst/>
            <a:rect l="l" t="t" r="r" b="b"/>
            <a:pathLst>
              <a:path w="934083" h="875703">
                <a:moveTo>
                  <a:pt x="0" y="0"/>
                </a:moveTo>
                <a:lnTo>
                  <a:pt x="934083" y="0"/>
                </a:lnTo>
                <a:lnTo>
                  <a:pt x="934083" y="875703"/>
                </a:lnTo>
                <a:lnTo>
                  <a:pt x="0" y="875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1" name="AutoShape 21"/>
          <p:cNvSpPr/>
          <p:nvPr/>
        </p:nvSpPr>
        <p:spPr>
          <a:xfrm flipV="1">
            <a:off x="9648484" y="2286436"/>
            <a:ext cx="0" cy="413933"/>
          </a:xfrm>
          <a:prstGeom prst="line">
            <a:avLst/>
          </a:prstGeom>
          <a:ln w="19050" cap="flat">
            <a:solidFill>
              <a:srgbClr val="1893F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2" name="AutoShape 22"/>
          <p:cNvSpPr/>
          <p:nvPr/>
        </p:nvSpPr>
        <p:spPr>
          <a:xfrm flipV="1">
            <a:off x="2549866" y="2286436"/>
            <a:ext cx="0" cy="413933"/>
          </a:xfrm>
          <a:prstGeom prst="line">
            <a:avLst/>
          </a:prstGeom>
          <a:ln w="19050" cap="flat">
            <a:solidFill>
              <a:srgbClr val="0016B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2549866" y="4349980"/>
            <a:ext cx="0" cy="413933"/>
          </a:xfrm>
          <a:prstGeom prst="line">
            <a:avLst/>
          </a:prstGeom>
          <a:ln w="19050" cap="flat">
            <a:solidFill>
              <a:srgbClr val="FC3F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4" name="AutoShape 24"/>
          <p:cNvSpPr/>
          <p:nvPr/>
        </p:nvSpPr>
        <p:spPr>
          <a:xfrm flipV="1">
            <a:off x="9648484" y="4349980"/>
            <a:ext cx="0" cy="413933"/>
          </a:xfrm>
          <a:prstGeom prst="line">
            <a:avLst/>
          </a:prstGeom>
          <a:ln w="19050" cap="flat">
            <a:solidFill>
              <a:srgbClr val="8181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AutoShape 25"/>
          <p:cNvSpPr/>
          <p:nvPr/>
        </p:nvSpPr>
        <p:spPr>
          <a:xfrm flipV="1">
            <a:off x="3619621" y="2855015"/>
            <a:ext cx="515981" cy="0"/>
          </a:xfrm>
          <a:prstGeom prst="line">
            <a:avLst/>
          </a:prstGeom>
          <a:ln w="47625" cap="flat">
            <a:solidFill>
              <a:srgbClr val="0016B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8051981" y="4950308"/>
            <a:ext cx="520399" cy="0"/>
          </a:xfrm>
          <a:prstGeom prst="line">
            <a:avLst/>
          </a:prstGeom>
          <a:ln w="47625" cap="flat">
            <a:solidFill>
              <a:srgbClr val="81818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7" name="AutoShape 27"/>
          <p:cNvSpPr/>
          <p:nvPr/>
        </p:nvSpPr>
        <p:spPr>
          <a:xfrm flipV="1">
            <a:off x="3619621" y="4950308"/>
            <a:ext cx="515981" cy="0"/>
          </a:xfrm>
          <a:prstGeom prst="line">
            <a:avLst/>
          </a:prstGeom>
          <a:ln w="47625" cap="flat">
            <a:solidFill>
              <a:srgbClr val="FC3F3A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8" name="AutoShape 28"/>
          <p:cNvSpPr/>
          <p:nvPr/>
        </p:nvSpPr>
        <p:spPr>
          <a:xfrm flipH="1">
            <a:off x="8051981" y="2855015"/>
            <a:ext cx="520399" cy="0"/>
          </a:xfrm>
          <a:prstGeom prst="line">
            <a:avLst/>
          </a:prstGeom>
          <a:ln w="47625" cap="flat">
            <a:solidFill>
              <a:srgbClr val="1893F8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4423921" y="4883322"/>
            <a:ext cx="802911" cy="692511"/>
          </a:xfrm>
          <a:custGeom>
            <a:avLst/>
            <a:gdLst/>
            <a:ahLst/>
            <a:cxnLst/>
            <a:rect l="l" t="t" r="r" b="b"/>
            <a:pathLst>
              <a:path w="1204367" h="1038766">
                <a:moveTo>
                  <a:pt x="0" y="0"/>
                </a:moveTo>
                <a:lnTo>
                  <a:pt x="1204367" y="0"/>
                </a:lnTo>
                <a:lnTo>
                  <a:pt x="1204367" y="1038766"/>
                </a:lnTo>
                <a:lnTo>
                  <a:pt x="0" y="1038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-186612" y="6680816"/>
            <a:ext cx="667673" cy="333837"/>
          </a:xfrm>
          <a:custGeom>
            <a:avLst/>
            <a:gdLst/>
            <a:ahLst/>
            <a:cxnLst/>
            <a:rect l="l" t="t" r="r" b="b"/>
            <a:pathLst>
              <a:path w="1001509" h="500755">
                <a:moveTo>
                  <a:pt x="0" y="0"/>
                </a:moveTo>
                <a:lnTo>
                  <a:pt x="1001509" y="0"/>
                </a:lnTo>
                <a:lnTo>
                  <a:pt x="1001509" y="500755"/>
                </a:lnTo>
                <a:lnTo>
                  <a:pt x="0" y="500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1943345" y="6609345"/>
            <a:ext cx="497310" cy="405308"/>
          </a:xfrm>
          <a:custGeom>
            <a:avLst/>
            <a:gdLst/>
            <a:ahLst/>
            <a:cxnLst/>
            <a:rect l="l" t="t" r="r" b="b"/>
            <a:pathLst>
              <a:path w="745965" h="607962">
                <a:moveTo>
                  <a:pt x="0" y="0"/>
                </a:moveTo>
                <a:lnTo>
                  <a:pt x="745966" y="0"/>
                </a:lnTo>
                <a:lnTo>
                  <a:pt x="745966" y="607962"/>
                </a:lnTo>
                <a:lnTo>
                  <a:pt x="0" y="6079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5347889" y="3151376"/>
            <a:ext cx="1502573" cy="1502573"/>
          </a:xfrm>
          <a:custGeom>
            <a:avLst/>
            <a:gdLst/>
            <a:ahLst/>
            <a:cxnLst/>
            <a:rect l="l" t="t" r="r" b="b"/>
            <a:pathLst>
              <a:path w="2253859" h="2253859">
                <a:moveTo>
                  <a:pt x="0" y="0"/>
                </a:moveTo>
                <a:lnTo>
                  <a:pt x="2253859" y="0"/>
                </a:lnTo>
                <a:lnTo>
                  <a:pt x="2253859" y="2253859"/>
                </a:lnTo>
                <a:lnTo>
                  <a:pt x="0" y="225385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4477058" y="2130224"/>
            <a:ext cx="749774" cy="830405"/>
          </a:xfrm>
          <a:custGeom>
            <a:avLst/>
            <a:gdLst/>
            <a:ahLst/>
            <a:cxnLst/>
            <a:rect l="l" t="t" r="r" b="b"/>
            <a:pathLst>
              <a:path w="1124661" h="1245607">
                <a:moveTo>
                  <a:pt x="0" y="0"/>
                </a:moveTo>
                <a:lnTo>
                  <a:pt x="1124661" y="0"/>
                </a:lnTo>
                <a:lnTo>
                  <a:pt x="1124661" y="1245607"/>
                </a:lnTo>
                <a:lnTo>
                  <a:pt x="0" y="12456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7021556" y="2070773"/>
            <a:ext cx="826667" cy="826667"/>
          </a:xfrm>
          <a:custGeom>
            <a:avLst/>
            <a:gdLst/>
            <a:ahLst/>
            <a:cxnLst/>
            <a:rect l="l" t="t" r="r" b="b"/>
            <a:pathLst>
              <a:path w="1240000" h="1240000">
                <a:moveTo>
                  <a:pt x="0" y="0"/>
                </a:moveTo>
                <a:lnTo>
                  <a:pt x="1240000" y="0"/>
                </a:lnTo>
                <a:lnTo>
                  <a:pt x="1240000" y="1240000"/>
                </a:lnTo>
                <a:lnTo>
                  <a:pt x="0" y="1240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7021556" y="4785947"/>
            <a:ext cx="776244" cy="776244"/>
          </a:xfrm>
          <a:custGeom>
            <a:avLst/>
            <a:gdLst/>
            <a:ahLst/>
            <a:cxnLst/>
            <a:rect l="l" t="t" r="r" b="b"/>
            <a:pathLst>
              <a:path w="1164366" h="1164366">
                <a:moveTo>
                  <a:pt x="0" y="0"/>
                </a:moveTo>
                <a:lnTo>
                  <a:pt x="1164366" y="0"/>
                </a:lnTo>
                <a:lnTo>
                  <a:pt x="1164366" y="1164367"/>
                </a:lnTo>
                <a:lnTo>
                  <a:pt x="0" y="116436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Montserrat" panose="02000505000000020004" pitchFamily="2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787303" y="2213595"/>
            <a:ext cx="1705617" cy="2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39"/>
              </a:lnSpc>
            </a:pPr>
            <a:r>
              <a:rPr lang="en-US" sz="1599" spc="7">
                <a:solidFill>
                  <a:srgbClr val="1893F8"/>
                </a:solidFill>
                <a:latin typeface="Montserrat" panose="02000505000000020004" pitchFamily="2" charset="0"/>
              </a:rPr>
              <a:t>Ubicación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786134" y="2091913"/>
            <a:ext cx="738622" cy="67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5726"/>
              </a:lnSpc>
            </a:pPr>
            <a:r>
              <a:rPr lang="en-US" sz="4090" spc="20">
                <a:solidFill>
                  <a:srgbClr val="1893F8"/>
                </a:solidFill>
                <a:latin typeface="Montserrat" panose="02000505000000020004" pitchFamily="2" charset="0"/>
              </a:rPr>
              <a:t>02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667246" y="2091913"/>
            <a:ext cx="738622" cy="67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726"/>
              </a:lnSpc>
            </a:pPr>
            <a:r>
              <a:rPr lang="en-US" sz="4090" spc="20">
                <a:solidFill>
                  <a:srgbClr val="0016B2"/>
                </a:solidFill>
                <a:latin typeface="Montserrat" panose="02000505000000020004" pitchFamily="2" charset="0"/>
              </a:rPr>
              <a:t>01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-40213" y="2053218"/>
            <a:ext cx="2404697" cy="2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239"/>
              </a:lnSpc>
            </a:pPr>
            <a:r>
              <a:rPr lang="en-US" sz="1599" spc="7" dirty="0" err="1">
                <a:solidFill>
                  <a:srgbClr val="0016B2"/>
                </a:solidFill>
                <a:latin typeface="Montserrat" panose="02000505000000020004" pitchFamily="2" charset="0"/>
              </a:rPr>
              <a:t>Acceso</a:t>
            </a:r>
            <a:endParaRPr lang="en-US" sz="1599" spc="7" dirty="0">
              <a:solidFill>
                <a:srgbClr val="0016B2"/>
              </a:solidFill>
              <a:latin typeface="Montserrat" panose="02000505000000020004" pitchFamily="2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87217" y="2208006"/>
            <a:ext cx="1806573" cy="654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307"/>
              </a:lnSpc>
            </a:pPr>
            <a:endParaRPr sz="1200" dirty="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algn="r" defTabSz="609630">
              <a:lnSpc>
                <a:spcPts val="1307"/>
              </a:lnSpc>
            </a:pP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Como se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conecta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el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desarrollo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a la base de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datos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de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Softland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67246" y="4155456"/>
            <a:ext cx="738622" cy="67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726"/>
              </a:lnSpc>
            </a:pPr>
            <a:r>
              <a:rPr lang="en-US" sz="4090" spc="20">
                <a:solidFill>
                  <a:srgbClr val="FC3F3A"/>
                </a:solidFill>
                <a:latin typeface="Montserrat" panose="02000505000000020004" pitchFamily="2" charset="0"/>
              </a:rPr>
              <a:t>03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9080" y="4277139"/>
            <a:ext cx="1705617" cy="2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239"/>
              </a:lnSpc>
            </a:pPr>
            <a:r>
              <a:rPr lang="en-US" sz="1599" spc="7">
                <a:solidFill>
                  <a:srgbClr val="FC3F3A"/>
                </a:solidFill>
                <a:latin typeface="Montserrat" panose="02000505000000020004" pitchFamily="2" charset="0"/>
              </a:rPr>
              <a:t>Componentes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98126" y="4644917"/>
            <a:ext cx="1806573" cy="81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307"/>
              </a:lnSpc>
            </a:pP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Componentes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técnicos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que son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parte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del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desarrollo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.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Dependencía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de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los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mismos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de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componentes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de la </a:t>
            </a:r>
            <a:r>
              <a:rPr lang="en-US" sz="933" spc="5" dirty="0" err="1">
                <a:solidFill>
                  <a:srgbClr val="000000"/>
                </a:solidFill>
                <a:latin typeface="Montserrat" panose="02000505000000020004" pitchFamily="2" charset="0"/>
              </a:rPr>
              <a:t>versión</a:t>
            </a:r>
            <a:r>
              <a:rPr lang="en-US" sz="933" spc="5" dirty="0">
                <a:solidFill>
                  <a:srgbClr val="000000"/>
                </a:solidFill>
                <a:latin typeface="Montserrat" panose="02000505000000020004" pitchFamily="2" charset="0"/>
              </a:rPr>
              <a:t> anterior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87303" y="4277139"/>
            <a:ext cx="1705617" cy="2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39"/>
              </a:lnSpc>
            </a:pPr>
            <a:r>
              <a:rPr lang="en-US" sz="1599" spc="7">
                <a:solidFill>
                  <a:srgbClr val="818181"/>
                </a:solidFill>
                <a:latin typeface="Montserrat" panose="02000505000000020004" pitchFamily="2" charset="0"/>
              </a:rPr>
              <a:t>Funcionalidad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786134" y="4155456"/>
            <a:ext cx="738622" cy="67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5726"/>
              </a:lnSpc>
            </a:pPr>
            <a:r>
              <a:rPr lang="en-US" sz="4090" spc="20">
                <a:solidFill>
                  <a:srgbClr val="818181"/>
                </a:solidFill>
                <a:latin typeface="Montserrat" panose="02000505000000020004" pitchFamily="2" charset="0"/>
              </a:rPr>
              <a:t>04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87303" y="4644917"/>
            <a:ext cx="1806573" cy="65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307"/>
              </a:lnSpc>
            </a:pPr>
            <a:r>
              <a:rPr lang="en-US" sz="933" spc="5">
                <a:solidFill>
                  <a:srgbClr val="000000"/>
                </a:solidFill>
                <a:latin typeface="Montserrat" panose="02000505000000020004" pitchFamily="2" charset="0"/>
              </a:rPr>
              <a:t>Valorar si la funcionalidad que ofrece el componente sigue vigente o si es preferible una opción alterna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794534" y="2526377"/>
            <a:ext cx="1806573" cy="48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1307"/>
              </a:lnSpc>
            </a:pPr>
            <a:endParaRPr sz="1200">
              <a:solidFill>
                <a:prstClr val="black"/>
              </a:solidFill>
              <a:latin typeface="Montserrat" panose="02000505000000020004" pitchFamily="2" charset="0"/>
            </a:endParaRPr>
          </a:p>
          <a:p>
            <a:pPr defTabSz="609630">
              <a:lnSpc>
                <a:spcPts val="1307"/>
              </a:lnSpc>
            </a:pPr>
            <a:r>
              <a:rPr lang="en-US" sz="933" spc="5">
                <a:solidFill>
                  <a:srgbClr val="000000"/>
                </a:solidFill>
                <a:latin typeface="Montserrat" panose="02000505000000020004" pitchFamily="2" charset="0"/>
              </a:rPr>
              <a:t>Dónde está installado el desarrollo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84C6D6DF-E226-5639-3145-0EB7BBC8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11" y="274322"/>
            <a:ext cx="10973578" cy="840037"/>
          </a:xfrm>
        </p:spPr>
        <p:txBody>
          <a:bodyPr/>
          <a:lstStyle/>
          <a:p>
            <a:r>
              <a:rPr lang="en-US" dirty="0" err="1"/>
              <a:t>Consideraciones</a:t>
            </a:r>
            <a:r>
              <a:rPr lang="en-US" dirty="0"/>
              <a:t> </a:t>
            </a:r>
            <a:r>
              <a:rPr lang="en-US" dirty="0" err="1"/>
              <a:t>desarrollos</a:t>
            </a:r>
            <a:r>
              <a:rPr lang="en-US" dirty="0"/>
              <a:t> a la </a:t>
            </a:r>
            <a:r>
              <a:rPr lang="en-US" dirty="0" err="1"/>
              <a:t>medida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6E50-3F90-555B-E751-CD577C96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Enlace con la </a:t>
            </a:r>
            <a:r>
              <a:rPr lang="en-US" dirty="0" err="1"/>
              <a:t>última</a:t>
            </a:r>
            <a:r>
              <a:rPr lang="en-US" dirty="0"/>
              <a:t> version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46434-4366-CDBE-F38E-62D2A0F22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https://softland.zendesk.com/hc/es/articles/23005738003229-Presentaci%C3%B3n-con-elementos-y-recursos-para-la-migraci%C3%B3n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897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3D72-D2A4-E945-50DF-C70BA8E6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105409"/>
            <a:ext cx="10973578" cy="727164"/>
          </a:xfrm>
        </p:spPr>
        <p:txBody>
          <a:bodyPr wrap="square" anchor="ctr">
            <a:normAutofit fontScale="90000"/>
          </a:bodyPr>
          <a:lstStyle/>
          <a:p>
            <a:r>
              <a:rPr lang="en-US" dirty="0" err="1"/>
              <a:t>Uso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F8DD95-B621-58FC-34A9-49FFA36602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205810"/>
              </p:ext>
            </p:extLst>
          </p:nvPr>
        </p:nvGraphicFramePr>
        <p:xfrm>
          <a:off x="5380873" y="1227594"/>
          <a:ext cx="5761567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Ui Ux with solid fill">
            <a:extLst>
              <a:ext uri="{FF2B5EF4-FFF2-40B4-BE49-F238E27FC236}">
                <a16:creationId xmlns:a16="http://schemas.microsoft.com/office/drawing/2014/main" id="{D74B7C39-FBFD-D18F-F7AF-D7B83CA6E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971" y="1538514"/>
            <a:ext cx="3780972" cy="37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BF7A3E-4CDB-CC76-BF02-8079EB63E478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3332131"/>
            <a:ext cx="7569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¿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 es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proceso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migración</a:t>
            </a:r>
            <a:r>
              <a:rPr lang="en-US" sz="5400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?</a:t>
            </a: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1F0063-8261-8001-547C-B7F9EAF7BB8C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1620989"/>
            <a:ext cx="1765393" cy="154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42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0</a:t>
            </a:r>
            <a:r>
              <a:rPr lang="es-ES" sz="9422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4</a:t>
            </a:r>
            <a:endParaRPr kumimoji="0" lang="es-ES" sz="942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BDF83-1E51-3DA2-55A8-5C3A2B9D9329}"/>
              </a:ext>
            </a:extLst>
          </p:cNvPr>
          <p:cNvCxnSpPr>
            <a:cxnSpLocks/>
          </p:cNvCxnSpPr>
          <p:nvPr/>
        </p:nvCxnSpPr>
        <p:spPr>
          <a:xfrm>
            <a:off x="993452" y="3161563"/>
            <a:ext cx="2289347" cy="0"/>
          </a:xfrm>
          <a:prstGeom prst="line">
            <a:avLst/>
          </a:prstGeom>
          <a:ln w="38100">
            <a:solidFill>
              <a:srgbClr val="00C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9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22320"/>
            <a:ext cx="12192000" cy="2849880"/>
          </a:xfrm>
          <a:custGeom>
            <a:avLst/>
            <a:gdLst/>
            <a:ahLst/>
            <a:cxnLst/>
            <a:rect l="l" t="t" r="r" b="b"/>
            <a:pathLst>
              <a:path w="18288000" h="4274820">
                <a:moveTo>
                  <a:pt x="0" y="0"/>
                </a:moveTo>
                <a:lnTo>
                  <a:pt x="18288000" y="0"/>
                </a:lnTo>
                <a:lnTo>
                  <a:pt x="18288000" y="4274820"/>
                </a:lnTo>
                <a:lnTo>
                  <a:pt x="0" y="4274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84966" y="4996818"/>
            <a:ext cx="762009" cy="956997"/>
          </a:xfrm>
          <a:custGeom>
            <a:avLst/>
            <a:gdLst/>
            <a:ahLst/>
            <a:cxnLst/>
            <a:rect l="l" t="t" r="r" b="b"/>
            <a:pathLst>
              <a:path w="1143014" h="1435496">
                <a:moveTo>
                  <a:pt x="0" y="0"/>
                </a:moveTo>
                <a:lnTo>
                  <a:pt x="1143014" y="0"/>
                </a:lnTo>
                <a:lnTo>
                  <a:pt x="1143014" y="1435496"/>
                </a:lnTo>
                <a:lnTo>
                  <a:pt x="0" y="1435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92202" y="5131069"/>
            <a:ext cx="547537" cy="54753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4881" tIns="24881" rIns="24881" bIns="24881" rtlCol="0" anchor="ctr"/>
            <a:lstStyle/>
            <a:p>
              <a:pPr algn="ctr" defTabSz="609630">
                <a:lnSpc>
                  <a:spcPts val="1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4153196" y="3790263"/>
            <a:ext cx="762009" cy="956997"/>
          </a:xfrm>
          <a:custGeom>
            <a:avLst/>
            <a:gdLst/>
            <a:ahLst/>
            <a:cxnLst/>
            <a:rect l="l" t="t" r="r" b="b"/>
            <a:pathLst>
              <a:path w="1143014" h="1435496">
                <a:moveTo>
                  <a:pt x="0" y="0"/>
                </a:moveTo>
                <a:lnTo>
                  <a:pt x="1143014" y="0"/>
                </a:lnTo>
                <a:lnTo>
                  <a:pt x="1143014" y="1435496"/>
                </a:lnTo>
                <a:lnTo>
                  <a:pt x="0" y="1435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260432" y="3924514"/>
            <a:ext cx="547537" cy="5475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4881" tIns="24881" rIns="24881" bIns="24881" rtlCol="0" anchor="ctr"/>
            <a:lstStyle/>
            <a:p>
              <a:pPr algn="ctr" defTabSz="609630">
                <a:lnSpc>
                  <a:spcPts val="1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250053" y="3790263"/>
            <a:ext cx="762009" cy="956997"/>
          </a:xfrm>
          <a:custGeom>
            <a:avLst/>
            <a:gdLst/>
            <a:ahLst/>
            <a:cxnLst/>
            <a:rect l="l" t="t" r="r" b="b"/>
            <a:pathLst>
              <a:path w="1143014" h="1435496">
                <a:moveTo>
                  <a:pt x="0" y="0"/>
                </a:moveTo>
                <a:lnTo>
                  <a:pt x="1143014" y="0"/>
                </a:lnTo>
                <a:lnTo>
                  <a:pt x="1143014" y="1435496"/>
                </a:lnTo>
                <a:lnTo>
                  <a:pt x="0" y="14354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357290" y="3924514"/>
            <a:ext cx="547537" cy="5475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4881" tIns="24881" rIns="24881" bIns="24881" rtlCol="0" anchor="ctr"/>
            <a:lstStyle/>
            <a:p>
              <a:pPr algn="ctr" defTabSz="609630">
                <a:lnSpc>
                  <a:spcPts val="1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7987036" y="2542852"/>
            <a:ext cx="762009" cy="956997"/>
          </a:xfrm>
          <a:custGeom>
            <a:avLst/>
            <a:gdLst/>
            <a:ahLst/>
            <a:cxnLst/>
            <a:rect l="l" t="t" r="r" b="b"/>
            <a:pathLst>
              <a:path w="1143014" h="1435496">
                <a:moveTo>
                  <a:pt x="0" y="0"/>
                </a:moveTo>
                <a:lnTo>
                  <a:pt x="1143014" y="0"/>
                </a:lnTo>
                <a:lnTo>
                  <a:pt x="1143014" y="1435496"/>
                </a:lnTo>
                <a:lnTo>
                  <a:pt x="0" y="1435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094272" y="2677103"/>
            <a:ext cx="547537" cy="54753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4881" tIns="24881" rIns="24881" bIns="24881" rtlCol="0" anchor="ctr"/>
            <a:lstStyle/>
            <a:p>
              <a:pPr algn="ctr" defTabSz="609630">
                <a:lnSpc>
                  <a:spcPts val="1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0139138" y="2542852"/>
            <a:ext cx="762009" cy="956997"/>
          </a:xfrm>
          <a:custGeom>
            <a:avLst/>
            <a:gdLst/>
            <a:ahLst/>
            <a:cxnLst/>
            <a:rect l="l" t="t" r="r" b="b"/>
            <a:pathLst>
              <a:path w="1143014" h="1435496">
                <a:moveTo>
                  <a:pt x="0" y="0"/>
                </a:moveTo>
                <a:lnTo>
                  <a:pt x="1143014" y="0"/>
                </a:lnTo>
                <a:lnTo>
                  <a:pt x="1143014" y="1435496"/>
                </a:lnTo>
                <a:lnTo>
                  <a:pt x="0" y="1435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0246374" y="2677103"/>
            <a:ext cx="547537" cy="54753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4881" tIns="24881" rIns="24881" bIns="24881" rtlCol="0" anchor="ctr"/>
            <a:lstStyle/>
            <a:p>
              <a:pPr algn="ctr" defTabSz="609630">
                <a:lnSpc>
                  <a:spcPts val="1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0207043" y="1967435"/>
            <a:ext cx="626198" cy="511917"/>
          </a:xfrm>
          <a:custGeom>
            <a:avLst/>
            <a:gdLst/>
            <a:ahLst/>
            <a:cxnLst/>
            <a:rect l="l" t="t" r="r" b="b"/>
            <a:pathLst>
              <a:path w="939297" h="767875">
                <a:moveTo>
                  <a:pt x="0" y="0"/>
                </a:moveTo>
                <a:lnTo>
                  <a:pt x="939297" y="0"/>
                </a:lnTo>
                <a:lnTo>
                  <a:pt x="939297" y="767875"/>
                </a:lnTo>
                <a:lnTo>
                  <a:pt x="0" y="767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280271" y="1716289"/>
            <a:ext cx="853226" cy="826563"/>
          </a:xfrm>
          <a:custGeom>
            <a:avLst/>
            <a:gdLst/>
            <a:ahLst/>
            <a:cxnLst/>
            <a:rect l="l" t="t" r="r" b="b"/>
            <a:pathLst>
              <a:path w="1279839" h="1239844">
                <a:moveTo>
                  <a:pt x="0" y="0"/>
                </a:moveTo>
                <a:lnTo>
                  <a:pt x="1279839" y="0"/>
                </a:lnTo>
                <a:lnTo>
                  <a:pt x="1279839" y="1239844"/>
                </a:lnTo>
                <a:lnTo>
                  <a:pt x="0" y="1239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184966" y="2855690"/>
            <a:ext cx="831847" cy="831847"/>
          </a:xfrm>
          <a:custGeom>
            <a:avLst/>
            <a:gdLst/>
            <a:ahLst/>
            <a:cxnLst/>
            <a:rect l="l" t="t" r="r" b="b"/>
            <a:pathLst>
              <a:path w="1247770" h="1247770">
                <a:moveTo>
                  <a:pt x="0" y="0"/>
                </a:moveTo>
                <a:lnTo>
                  <a:pt x="1247770" y="0"/>
                </a:lnTo>
                <a:lnTo>
                  <a:pt x="1247770" y="1247770"/>
                </a:lnTo>
                <a:lnTo>
                  <a:pt x="0" y="12477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6282219" y="2835564"/>
            <a:ext cx="697679" cy="872099"/>
          </a:xfrm>
          <a:custGeom>
            <a:avLst/>
            <a:gdLst/>
            <a:ahLst/>
            <a:cxnLst/>
            <a:rect l="l" t="t" r="r" b="b"/>
            <a:pathLst>
              <a:path w="1046519" h="1308148">
                <a:moveTo>
                  <a:pt x="0" y="0"/>
                </a:moveTo>
                <a:lnTo>
                  <a:pt x="1046519" y="0"/>
                </a:lnTo>
                <a:lnTo>
                  <a:pt x="1046519" y="1308149"/>
                </a:lnTo>
                <a:lnTo>
                  <a:pt x="0" y="13081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7844089" y="452826"/>
            <a:ext cx="1153791" cy="873997"/>
          </a:xfrm>
          <a:custGeom>
            <a:avLst/>
            <a:gdLst/>
            <a:ahLst/>
            <a:cxnLst/>
            <a:rect l="l" t="t" r="r" b="b"/>
            <a:pathLst>
              <a:path w="1730686" h="1310995">
                <a:moveTo>
                  <a:pt x="0" y="0"/>
                </a:moveTo>
                <a:lnTo>
                  <a:pt x="1730686" y="0"/>
                </a:lnTo>
                <a:lnTo>
                  <a:pt x="1730686" y="1310995"/>
                </a:lnTo>
                <a:lnTo>
                  <a:pt x="0" y="13109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8608597" y="5124662"/>
            <a:ext cx="771729" cy="701308"/>
          </a:xfrm>
          <a:custGeom>
            <a:avLst/>
            <a:gdLst/>
            <a:ahLst/>
            <a:cxnLst/>
            <a:rect l="l" t="t" r="r" b="b"/>
            <a:pathLst>
              <a:path w="1157593" h="1051962">
                <a:moveTo>
                  <a:pt x="0" y="0"/>
                </a:moveTo>
                <a:lnTo>
                  <a:pt x="1157592" y="0"/>
                </a:lnTo>
                <a:lnTo>
                  <a:pt x="1157592" y="1051962"/>
                </a:lnTo>
                <a:lnTo>
                  <a:pt x="0" y="10519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35876" y="4143652"/>
            <a:ext cx="1766077" cy="70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933">
                <a:solidFill>
                  <a:srgbClr val="4D4D4D"/>
                </a:solidFill>
                <a:latin typeface="Inter"/>
              </a:rPr>
              <a:t>Por medio de un Check List validamos los componentes a considerar y el apoyo de Softland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5800" y="3740476"/>
            <a:ext cx="1866229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Inter Bold"/>
              </a:rPr>
              <a:t>Check List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93288" y="5248217"/>
            <a:ext cx="345366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4D4D4D"/>
                </a:solidFill>
                <a:latin typeface="Inter Bold"/>
              </a:rPr>
              <a:t>01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04106" y="2937098"/>
            <a:ext cx="1947546" cy="70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933">
                <a:solidFill>
                  <a:srgbClr val="4D4D4D"/>
                </a:solidFill>
                <a:latin typeface="Inter"/>
              </a:rPr>
              <a:t>Se planifican los cambios y ajustes para la migración. Softland puede ofertar servicios para apoyar el proceso si el cliente lo requiere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54030" y="2533922"/>
            <a:ext cx="1949403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Inter Bold"/>
              </a:rPr>
              <a:t>Planificación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1518" y="4025789"/>
            <a:ext cx="345366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4D4D4D"/>
                </a:solidFill>
                <a:latin typeface="Inter Bold"/>
              </a:rPr>
              <a:t>02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748020" y="5443566"/>
            <a:ext cx="1766077" cy="70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933">
                <a:solidFill>
                  <a:srgbClr val="4D4D4D"/>
                </a:solidFill>
                <a:latin typeface="Inter"/>
              </a:rPr>
              <a:t>Cambios en los reportes y desarrollos a la medida. Inducción del equipo en la nueva plataforma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62566" y="5047965"/>
            <a:ext cx="1736983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Inter Bold"/>
              </a:rPr>
              <a:t>Ejecución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458375" y="4025789"/>
            <a:ext cx="345366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4D4D4D"/>
                </a:solidFill>
                <a:latin typeface="Inter Bold"/>
              </a:rPr>
              <a:t>03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37946" y="1822761"/>
            <a:ext cx="1766077" cy="161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933">
                <a:solidFill>
                  <a:srgbClr val="4D4D4D"/>
                </a:solidFill>
                <a:latin typeface="Inter"/>
              </a:rPr>
              <a:t>Instalación  de nuevo producto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14096" y="1434772"/>
            <a:ext cx="1866229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Inter Bold"/>
              </a:rPr>
              <a:t>Instalación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95357" y="2794251"/>
            <a:ext cx="345366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4D4D4D"/>
                </a:solidFill>
                <a:latin typeface="Inter Bold"/>
              </a:rPr>
              <a:t>04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702999" y="4508247"/>
            <a:ext cx="1766077" cy="34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933">
                <a:solidFill>
                  <a:srgbClr val="4D4D4D"/>
                </a:solidFill>
                <a:latin typeface="Inter"/>
              </a:rPr>
              <a:t>Puesta en operación de nuevo producto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39972" y="3900918"/>
            <a:ext cx="1866229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000000"/>
                </a:solidFill>
                <a:latin typeface="Inter Bold"/>
              </a:rPr>
              <a:t>Puesta en marcha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347459" y="2823940"/>
            <a:ext cx="345366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  <a:spcBef>
                <a:spcPct val="0"/>
              </a:spcBef>
            </a:pPr>
            <a:r>
              <a:rPr lang="en-US" sz="1667">
                <a:solidFill>
                  <a:srgbClr val="4D4D4D"/>
                </a:solidFill>
                <a:latin typeface="Inter Bold"/>
              </a:rPr>
              <a:t>05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568730" y="5118580"/>
            <a:ext cx="1766077" cy="52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</a:pPr>
            <a:r>
              <a:rPr lang="en-US" sz="933">
                <a:solidFill>
                  <a:srgbClr val="4D4D4D"/>
                </a:solidFill>
                <a:latin typeface="Inter"/>
              </a:rPr>
              <a:t>El proceso se puede repetir para las distintas liberaciones de módulos en el nuevo producto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DBACB7F0-AC4B-C023-F751-D55E8C20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" y="32580"/>
            <a:ext cx="5640842" cy="1144039"/>
          </a:xfrm>
        </p:spPr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migración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7BED-6DF2-ED1C-A71F-6079BA73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3" y="742652"/>
            <a:ext cx="3032623" cy="1144039"/>
          </a:xfrm>
        </p:spPr>
        <p:txBody>
          <a:bodyPr/>
          <a:lstStyle/>
          <a:p>
            <a:r>
              <a:rPr lang="en-US" dirty="0" err="1"/>
              <a:t>Descargar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versión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B49ED-3990-7E16-4823-F00930D21726}"/>
              </a:ext>
            </a:extLst>
          </p:cNvPr>
          <p:cNvSpPr txBox="1"/>
          <p:nvPr/>
        </p:nvSpPr>
        <p:spPr>
          <a:xfrm>
            <a:off x="374993" y="3647871"/>
            <a:ext cx="31880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https://softland.zendesk.com/hc/es/articles/360007109578-Descargas-y-Versiones-del-ERP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CF78C-E0C4-4D02-5A6D-8B437813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420" y="212177"/>
            <a:ext cx="59340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8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4" y="3161010"/>
            <a:ext cx="12187672" cy="487507"/>
          </a:xfrm>
          <a:custGeom>
            <a:avLst/>
            <a:gdLst/>
            <a:ahLst/>
            <a:cxnLst/>
            <a:rect l="l" t="t" r="r" b="b"/>
            <a:pathLst>
              <a:path w="18288000" h="731520">
                <a:moveTo>
                  <a:pt x="0" y="0"/>
                </a:moveTo>
                <a:lnTo>
                  <a:pt x="18288000" y="0"/>
                </a:lnTo>
                <a:lnTo>
                  <a:pt x="18288000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767"/>
          </a:p>
        </p:txBody>
      </p:sp>
      <p:sp>
        <p:nvSpPr>
          <p:cNvPr id="3" name="Freeform 3"/>
          <p:cNvSpPr/>
          <p:nvPr/>
        </p:nvSpPr>
        <p:spPr>
          <a:xfrm>
            <a:off x="542807" y="1685375"/>
            <a:ext cx="1246557" cy="1719389"/>
          </a:xfrm>
          <a:custGeom>
            <a:avLst/>
            <a:gdLst/>
            <a:ahLst/>
            <a:cxnLst/>
            <a:rect l="l" t="t" r="r" b="b"/>
            <a:pathLst>
              <a:path w="1870499" h="2579999">
                <a:moveTo>
                  <a:pt x="0" y="0"/>
                </a:moveTo>
                <a:lnTo>
                  <a:pt x="1870499" y="0"/>
                </a:lnTo>
                <a:lnTo>
                  <a:pt x="1870499" y="2579999"/>
                </a:lnTo>
                <a:lnTo>
                  <a:pt x="0" y="2579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4" name="Freeform 4"/>
          <p:cNvSpPr/>
          <p:nvPr/>
        </p:nvSpPr>
        <p:spPr>
          <a:xfrm>
            <a:off x="4429686" y="1685375"/>
            <a:ext cx="1246557" cy="1719389"/>
          </a:xfrm>
          <a:custGeom>
            <a:avLst/>
            <a:gdLst/>
            <a:ahLst/>
            <a:cxnLst/>
            <a:rect l="l" t="t" r="r" b="b"/>
            <a:pathLst>
              <a:path w="1870499" h="2579999">
                <a:moveTo>
                  <a:pt x="0" y="0"/>
                </a:moveTo>
                <a:lnTo>
                  <a:pt x="1870499" y="0"/>
                </a:lnTo>
                <a:lnTo>
                  <a:pt x="1870499" y="2579999"/>
                </a:lnTo>
                <a:lnTo>
                  <a:pt x="0" y="2579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5" name="Freeform 5"/>
          <p:cNvSpPr/>
          <p:nvPr/>
        </p:nvSpPr>
        <p:spPr>
          <a:xfrm>
            <a:off x="8179145" y="1685166"/>
            <a:ext cx="1246557" cy="1719389"/>
          </a:xfrm>
          <a:custGeom>
            <a:avLst/>
            <a:gdLst/>
            <a:ahLst/>
            <a:cxnLst/>
            <a:rect l="l" t="t" r="r" b="b"/>
            <a:pathLst>
              <a:path w="1870499" h="2579999">
                <a:moveTo>
                  <a:pt x="0" y="0"/>
                </a:moveTo>
                <a:lnTo>
                  <a:pt x="1870499" y="0"/>
                </a:lnTo>
                <a:lnTo>
                  <a:pt x="1870499" y="2579999"/>
                </a:lnTo>
                <a:lnTo>
                  <a:pt x="0" y="25799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6" name="Freeform 6"/>
          <p:cNvSpPr/>
          <p:nvPr/>
        </p:nvSpPr>
        <p:spPr>
          <a:xfrm flipV="1">
            <a:off x="2259649" y="3404555"/>
            <a:ext cx="1246557" cy="1719389"/>
          </a:xfrm>
          <a:custGeom>
            <a:avLst/>
            <a:gdLst/>
            <a:ahLst/>
            <a:cxnLst/>
            <a:rect l="l" t="t" r="r" b="b"/>
            <a:pathLst>
              <a:path w="1870499" h="2579999">
                <a:moveTo>
                  <a:pt x="0" y="2579999"/>
                </a:moveTo>
                <a:lnTo>
                  <a:pt x="1870499" y="2579999"/>
                </a:lnTo>
                <a:lnTo>
                  <a:pt x="1870499" y="0"/>
                </a:lnTo>
                <a:lnTo>
                  <a:pt x="0" y="0"/>
                </a:lnTo>
                <a:lnTo>
                  <a:pt x="0" y="257999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7" name="Freeform 7"/>
          <p:cNvSpPr/>
          <p:nvPr/>
        </p:nvSpPr>
        <p:spPr>
          <a:xfrm flipV="1">
            <a:off x="6375915" y="3404555"/>
            <a:ext cx="1246557" cy="1719389"/>
          </a:xfrm>
          <a:custGeom>
            <a:avLst/>
            <a:gdLst/>
            <a:ahLst/>
            <a:cxnLst/>
            <a:rect l="l" t="t" r="r" b="b"/>
            <a:pathLst>
              <a:path w="1870499" h="2579999">
                <a:moveTo>
                  <a:pt x="0" y="2579999"/>
                </a:moveTo>
                <a:lnTo>
                  <a:pt x="1870499" y="2579999"/>
                </a:lnTo>
                <a:lnTo>
                  <a:pt x="1870499" y="0"/>
                </a:lnTo>
                <a:lnTo>
                  <a:pt x="0" y="0"/>
                </a:lnTo>
                <a:lnTo>
                  <a:pt x="0" y="257999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8" name="Freeform 8"/>
          <p:cNvSpPr/>
          <p:nvPr/>
        </p:nvSpPr>
        <p:spPr>
          <a:xfrm>
            <a:off x="947615" y="2109009"/>
            <a:ext cx="436942" cy="435851"/>
          </a:xfrm>
          <a:custGeom>
            <a:avLst/>
            <a:gdLst/>
            <a:ahLst/>
            <a:cxnLst/>
            <a:rect l="l" t="t" r="r" b="b"/>
            <a:pathLst>
              <a:path w="655647" h="654008">
                <a:moveTo>
                  <a:pt x="0" y="0"/>
                </a:moveTo>
                <a:lnTo>
                  <a:pt x="655647" y="0"/>
                </a:lnTo>
                <a:lnTo>
                  <a:pt x="655647" y="654008"/>
                </a:lnTo>
                <a:lnTo>
                  <a:pt x="0" y="6540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9" name="Freeform 9"/>
          <p:cNvSpPr/>
          <p:nvPr/>
        </p:nvSpPr>
        <p:spPr>
          <a:xfrm>
            <a:off x="2684963" y="4308683"/>
            <a:ext cx="370536" cy="406777"/>
          </a:xfrm>
          <a:custGeom>
            <a:avLst/>
            <a:gdLst/>
            <a:ahLst/>
            <a:cxnLst/>
            <a:rect l="l" t="t" r="r" b="b"/>
            <a:pathLst>
              <a:path w="556002" h="610382">
                <a:moveTo>
                  <a:pt x="0" y="0"/>
                </a:moveTo>
                <a:lnTo>
                  <a:pt x="556003" y="0"/>
                </a:lnTo>
                <a:lnTo>
                  <a:pt x="556003" y="610382"/>
                </a:lnTo>
                <a:lnTo>
                  <a:pt x="0" y="6103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10" name="Freeform 10"/>
          <p:cNvSpPr/>
          <p:nvPr/>
        </p:nvSpPr>
        <p:spPr>
          <a:xfrm>
            <a:off x="4830913" y="2061352"/>
            <a:ext cx="483508" cy="483508"/>
          </a:xfrm>
          <a:custGeom>
            <a:avLst/>
            <a:gdLst/>
            <a:ahLst/>
            <a:cxnLst/>
            <a:rect l="l" t="t" r="r" b="b"/>
            <a:pathLst>
              <a:path w="725520" h="725520">
                <a:moveTo>
                  <a:pt x="0" y="0"/>
                </a:moveTo>
                <a:lnTo>
                  <a:pt x="725520" y="0"/>
                </a:lnTo>
                <a:lnTo>
                  <a:pt x="725520" y="725520"/>
                </a:lnTo>
                <a:lnTo>
                  <a:pt x="0" y="7255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11" name="Freeform 11"/>
          <p:cNvSpPr/>
          <p:nvPr/>
        </p:nvSpPr>
        <p:spPr>
          <a:xfrm>
            <a:off x="6765234" y="4264248"/>
            <a:ext cx="467920" cy="467920"/>
          </a:xfrm>
          <a:custGeom>
            <a:avLst/>
            <a:gdLst/>
            <a:ahLst/>
            <a:cxnLst/>
            <a:rect l="l" t="t" r="r" b="b"/>
            <a:pathLst>
              <a:path w="702128" h="702128">
                <a:moveTo>
                  <a:pt x="0" y="0"/>
                </a:moveTo>
                <a:lnTo>
                  <a:pt x="702128" y="0"/>
                </a:lnTo>
                <a:lnTo>
                  <a:pt x="702128" y="702128"/>
                </a:lnTo>
                <a:lnTo>
                  <a:pt x="0" y="7021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sp>
        <p:nvSpPr>
          <p:cNvPr id="12" name="Freeform 12"/>
          <p:cNvSpPr/>
          <p:nvPr/>
        </p:nvSpPr>
        <p:spPr>
          <a:xfrm>
            <a:off x="8563810" y="2084996"/>
            <a:ext cx="477224" cy="477224"/>
          </a:xfrm>
          <a:custGeom>
            <a:avLst/>
            <a:gdLst/>
            <a:ahLst/>
            <a:cxnLst/>
            <a:rect l="l" t="t" r="r" b="b"/>
            <a:pathLst>
              <a:path w="716090" h="716090">
                <a:moveTo>
                  <a:pt x="0" y="0"/>
                </a:moveTo>
                <a:lnTo>
                  <a:pt x="716090" y="0"/>
                </a:lnTo>
                <a:lnTo>
                  <a:pt x="716090" y="716090"/>
                </a:lnTo>
                <a:lnTo>
                  <a:pt x="0" y="7160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67"/>
          </a:p>
        </p:txBody>
      </p:sp>
      <p:grpSp>
        <p:nvGrpSpPr>
          <p:cNvPr id="13" name="Group 13"/>
          <p:cNvGrpSpPr/>
          <p:nvPr/>
        </p:nvGrpSpPr>
        <p:grpSpPr>
          <a:xfrm>
            <a:off x="1868895" y="1267303"/>
            <a:ext cx="2310596" cy="1477047"/>
            <a:chOff x="0" y="-47625"/>
            <a:chExt cx="4622833" cy="295514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4622833" cy="1428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0927E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Arquitectura base</a:t>
              </a:r>
            </a:p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0927E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Gestión de Nómina</a:t>
              </a:r>
            </a:p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0927EB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Gestor de Reportes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628635"/>
              <a:ext cx="4622833" cy="1278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199">
                  <a:solidFill>
                    <a:srgbClr val="4F4F59"/>
                  </a:solidFill>
                  <a:latin typeface="Open Sans"/>
                  <a:ea typeface="Open Sans"/>
                  <a:cs typeface="Open Sans"/>
                  <a:sym typeface="Open Sans"/>
                </a:rPr>
                <a:t>Disponible actualmente</a:t>
              </a:r>
            </a:p>
            <a:p>
              <a:pPr>
                <a:lnSpc>
                  <a:spcPts val="1679"/>
                </a:lnSpc>
              </a:pPr>
              <a:r>
                <a:rPr lang="en-US" sz="1199">
                  <a:solidFill>
                    <a:srgbClr val="4F4F59"/>
                  </a:solidFill>
                  <a:latin typeface="Open Sans"/>
                  <a:ea typeface="Open Sans"/>
                  <a:cs typeface="Open Sans"/>
                  <a:sym typeface="Open Sans"/>
                </a:rPr>
                <a:t>Cierre de soporte versión desktop: </a:t>
              </a:r>
              <a:r>
                <a:rPr lang="en-US" sz="1199">
                  <a:solidFill>
                    <a:srgbClr val="FC3F3A"/>
                  </a:solidFill>
                  <a:latin typeface="Open Sans"/>
                  <a:ea typeface="Open Sans"/>
                  <a:cs typeface="Open Sans"/>
                  <a:sym typeface="Open Sans"/>
                </a:rPr>
                <a:t>15 de diciembre 2024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585527" y="3783713"/>
            <a:ext cx="2310596" cy="1711914"/>
            <a:chOff x="0" y="-47625"/>
            <a:chExt cx="4622833" cy="342504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4622833" cy="1916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Facturación</a:t>
              </a:r>
            </a:p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Control de Inventarios</a:t>
              </a:r>
            </a:p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Compras</a:t>
              </a:r>
            </a:p>
            <a:p>
              <a:pPr>
                <a:lnSpc>
                  <a:spcPts val="1866"/>
                </a:lnSpc>
              </a:pPr>
              <a:r>
                <a:rPr lang="en-US" sz="1333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Documentos Electrónicos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098536"/>
              <a:ext cx="4622833" cy="1278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199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Actualmente en clientes beta</a:t>
              </a:r>
            </a:p>
            <a:p>
              <a:pPr>
                <a:lnSpc>
                  <a:spcPts val="1679"/>
                </a:lnSpc>
              </a:pPr>
              <a:r>
                <a:rPr lang="en-US" sz="1199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Liberación Prevista: </a:t>
              </a:r>
            </a:p>
            <a:p>
              <a:pPr algn="r">
                <a:lnSpc>
                  <a:spcPts val="1679"/>
                </a:lnSpc>
              </a:pPr>
              <a:r>
                <a:rPr lang="en-US" sz="1199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Enero 2025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46068" y="1153394"/>
            <a:ext cx="2002487" cy="1873793"/>
            <a:chOff x="0" y="-28575"/>
            <a:chExt cx="4006396" cy="374891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4006396" cy="2435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6"/>
                </a:lnSpc>
              </a:pP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Contabilidad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General,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Cuentas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por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Pagar,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Cuentas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por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Cobrar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Activos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Fijos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Caja Chica</a:t>
              </a:r>
            </a:p>
            <a:p>
              <a:pPr>
                <a:lnSpc>
                  <a:spcPts val="1586"/>
                </a:lnSpc>
              </a:pP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Control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Bancario</a:t>
              </a:r>
              <a:r>
                <a:rPr lang="en-US" sz="1133" b="1" dirty="0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Control </a:t>
              </a:r>
              <a:r>
                <a:rPr lang="en-US" sz="1133" b="1" dirty="0" err="1">
                  <a:solidFill>
                    <a:srgbClr val="1893F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Presupuestal</a:t>
              </a:r>
              <a:endParaRPr lang="en-US" sz="1133" b="1" dirty="0">
                <a:solidFill>
                  <a:srgbClr val="1893F8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591297"/>
              <a:ext cx="4006396" cy="112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Actualmente en clientes beta</a:t>
              </a:r>
            </a:p>
            <a:p>
              <a:pPr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Liberación Prevista: </a:t>
              </a:r>
            </a:p>
            <a:p>
              <a:pPr algn="r"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Enero 2025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48555" y="3779493"/>
            <a:ext cx="2897255" cy="2066154"/>
            <a:chOff x="0" y="-28575"/>
            <a:chExt cx="5796568" cy="413377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5796568" cy="2435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6"/>
                </a:lnSpc>
              </a:pPr>
              <a:r>
                <a:rPr lang="en-US" sz="1133">
                  <a:solidFill>
                    <a:srgbClr val="061BB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Punto de Ventas(Seguridad)</a:t>
              </a:r>
            </a:p>
            <a:p>
              <a:pPr>
                <a:lnSpc>
                  <a:spcPts val="1586"/>
                </a:lnSpc>
              </a:pPr>
              <a:r>
                <a:rPr lang="en-US" sz="1133">
                  <a:solidFill>
                    <a:srgbClr val="061BB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Control de Proyectos</a:t>
              </a:r>
            </a:p>
            <a:p>
              <a:pPr>
                <a:lnSpc>
                  <a:spcPts val="1586"/>
                </a:lnSpc>
              </a:pPr>
              <a:r>
                <a:rPr lang="en-US" sz="1133">
                  <a:solidFill>
                    <a:srgbClr val="061BB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Flujo de Caja</a:t>
              </a:r>
            </a:p>
            <a:p>
              <a:pPr>
                <a:lnSpc>
                  <a:spcPts val="1586"/>
                </a:lnSpc>
              </a:pPr>
              <a:r>
                <a:rPr lang="en-US" sz="1133">
                  <a:solidFill>
                    <a:srgbClr val="061BB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Administración de Contratos</a:t>
              </a:r>
            </a:p>
            <a:p>
              <a:pPr>
                <a:lnSpc>
                  <a:spcPts val="1586"/>
                </a:lnSpc>
              </a:pPr>
              <a:r>
                <a:rPr lang="en-US" sz="1133">
                  <a:solidFill>
                    <a:srgbClr val="061BB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Medios Electrónicos</a:t>
              </a:r>
            </a:p>
            <a:p>
              <a:pPr>
                <a:lnSpc>
                  <a:spcPts val="1586"/>
                </a:lnSpc>
              </a:pPr>
              <a:r>
                <a:rPr lang="en-US" sz="1133">
                  <a:solidFill>
                    <a:srgbClr val="061BB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Softland Alertas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591298"/>
              <a:ext cx="5796568" cy="1513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Fecha prevista para completar desarrollo:</a:t>
              </a:r>
            </a:p>
            <a:p>
              <a:pPr algn="r"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Diciembre 2024</a:t>
              </a:r>
            </a:p>
            <a:p>
              <a:pPr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Fecha Prevista para betas: </a:t>
              </a:r>
            </a:p>
            <a:p>
              <a:pPr algn="r">
                <a:lnSpc>
                  <a:spcPts val="1493"/>
                </a:lnSpc>
              </a:pPr>
              <a:r>
                <a:rPr lang="en-US" sz="1066" b="1">
                  <a:solidFill>
                    <a:srgbClr val="4F4F5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Primer trimestre 2025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95526" y="1153393"/>
            <a:ext cx="2527242" cy="1704568"/>
            <a:chOff x="-2" y="-28575"/>
            <a:chExt cx="5056279" cy="3410346"/>
          </a:xfrm>
        </p:grpSpPr>
        <p:sp>
          <p:nvSpPr>
            <p:cNvPr id="27" name="TextBox 27"/>
            <p:cNvSpPr txBox="1"/>
            <p:nvPr/>
          </p:nvSpPr>
          <p:spPr>
            <a:xfrm>
              <a:off x="-2" y="-28575"/>
              <a:ext cx="5056279" cy="129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374" b="1" dirty="0" err="1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Producción</a:t>
              </a:r>
              <a:r>
                <a:rPr lang="en-US" sz="1374" b="1" dirty="0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y Costos</a:t>
              </a:r>
            </a:p>
            <a:p>
              <a:pPr>
                <a:lnSpc>
                  <a:spcPts val="1679"/>
                </a:lnSpc>
              </a:pPr>
              <a:r>
                <a:rPr lang="en-US" sz="1374" b="1" dirty="0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Administración del </a:t>
              </a:r>
              <a:r>
                <a:rPr lang="en-US" sz="1374" b="1" dirty="0" err="1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Producto</a:t>
              </a:r>
              <a:endParaRPr lang="en-US" sz="1374" b="1" dirty="0">
                <a:solidFill>
                  <a:srgbClr val="76B9F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>
                <a:lnSpc>
                  <a:spcPts val="1679"/>
                </a:lnSpc>
              </a:pPr>
              <a:r>
                <a:rPr lang="en-US" sz="1374" b="1" dirty="0">
                  <a:solidFill>
                    <a:srgbClr val="76B9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MRP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483013"/>
              <a:ext cx="4916579" cy="1898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>
                  <a:solidFill>
                    <a:srgbClr val="4F4F59"/>
                  </a:solidFill>
                  <a:latin typeface="Open Sans"/>
                  <a:ea typeface="Open Sans"/>
                  <a:cs typeface="Open Sans"/>
                  <a:sym typeface="Open Sans"/>
                </a:rPr>
                <a:t>Fecha prevista para completar desarrollo: </a:t>
              </a:r>
            </a:p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4F4F59"/>
                  </a:solidFill>
                  <a:latin typeface="Open Sans"/>
                  <a:ea typeface="Open Sans"/>
                  <a:cs typeface="Open Sans"/>
                  <a:sym typeface="Open Sans"/>
                </a:rPr>
                <a:t>Junio 2025</a:t>
              </a:r>
            </a:p>
            <a:p>
              <a:pPr>
                <a:lnSpc>
                  <a:spcPts val="1493"/>
                </a:lnSpc>
              </a:pPr>
              <a:r>
                <a:rPr lang="en-US" sz="1066">
                  <a:solidFill>
                    <a:srgbClr val="4F4F59"/>
                  </a:solidFill>
                  <a:latin typeface="Open Sans"/>
                  <a:ea typeface="Open Sans"/>
                  <a:cs typeface="Open Sans"/>
                  <a:sym typeface="Open Sans"/>
                </a:rPr>
                <a:t>Fecha Prevista para betas: </a:t>
              </a:r>
            </a:p>
            <a:p>
              <a:pPr algn="r">
                <a:lnSpc>
                  <a:spcPts val="1493"/>
                </a:lnSpc>
              </a:pPr>
              <a:r>
                <a:rPr lang="en-US" sz="1066">
                  <a:solidFill>
                    <a:srgbClr val="4F4F59"/>
                  </a:solidFill>
                  <a:latin typeface="Open Sans"/>
                  <a:ea typeface="Open Sans"/>
                  <a:cs typeface="Open Sans"/>
                  <a:sym typeface="Open Sans"/>
                </a:rPr>
                <a:t>Tercer trimestre 2025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597F53-B523-6AC5-98A4-198A3EE388B2}"/>
              </a:ext>
            </a:extLst>
          </p:cNvPr>
          <p:cNvSpPr txBox="1"/>
          <p:nvPr/>
        </p:nvSpPr>
        <p:spPr>
          <a:xfrm>
            <a:off x="108908" y="140102"/>
            <a:ext cx="3211135" cy="515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48" b="1" dirty="0" err="1">
                <a:solidFill>
                  <a:srgbClr val="0016B2"/>
                </a:solidFill>
                <a:latin typeface="Montserrat" panose="02000505000000020004" pitchFamily="2" charset="0"/>
              </a:rPr>
              <a:t>Migración</a:t>
            </a:r>
            <a:r>
              <a:rPr lang="en-US" sz="2748" b="1" dirty="0">
                <a:solidFill>
                  <a:srgbClr val="0016B2"/>
                </a:solidFill>
                <a:latin typeface="Montserrat" panose="02000505000000020004" pitchFamily="2" charset="0"/>
              </a:rPr>
              <a:t> a WEB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A01FA-8D09-6FD2-EC68-8D3862480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C31F5C6-B066-AD62-FBB0-9BB4049FD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111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952FCB-94C1-AF1E-3A0C-0F3FCDAB06BD}"/>
              </a:ext>
            </a:extLst>
          </p:cNvPr>
          <p:cNvSpPr/>
          <p:nvPr/>
        </p:nvSpPr>
        <p:spPr>
          <a:xfrm>
            <a:off x="0" y="5116286"/>
            <a:ext cx="3799114" cy="119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FC9F9-68D6-E7CD-CFE0-BD29536DC163}"/>
              </a:ext>
            </a:extLst>
          </p:cNvPr>
          <p:cNvSpPr/>
          <p:nvPr/>
        </p:nvSpPr>
        <p:spPr>
          <a:xfrm>
            <a:off x="3740843" y="5116286"/>
            <a:ext cx="7723092" cy="1197428"/>
          </a:xfrm>
          <a:prstGeom prst="rect">
            <a:avLst/>
          </a:prstGeom>
          <a:solidFill>
            <a:srgbClr val="001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8E50E-9F8C-44D5-0A01-6B5894797D1C}"/>
              </a:ext>
            </a:extLst>
          </p:cNvPr>
          <p:cNvSpPr txBox="1"/>
          <p:nvPr/>
        </p:nvSpPr>
        <p:spPr>
          <a:xfrm>
            <a:off x="3925900" y="5246915"/>
            <a:ext cx="740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CR" sz="32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Softland ERP Web</a:t>
            </a:r>
            <a:r>
              <a:rPr lang="es-CR" sz="3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  <a:endParaRPr lang="es-CR" sz="28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7DCD2-5D80-DCE2-0997-A220A5CD4598}"/>
              </a:ext>
            </a:extLst>
          </p:cNvPr>
          <p:cNvSpPr txBox="1"/>
          <p:nvPr/>
        </p:nvSpPr>
        <p:spPr>
          <a:xfrm>
            <a:off x="3960158" y="5831690"/>
            <a:ext cx="740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CR" b="1" dirty="0">
                <a:solidFill>
                  <a:schemeClr val="bg1"/>
                </a:solidFill>
                <a:latin typeface="Montserrat" panose="00000500000000000000" pitchFamily="2" charset="0"/>
              </a:rPr>
              <a:t>Proceso de migración</a:t>
            </a:r>
            <a:endParaRPr lang="es-CR" sz="16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4B10836-4365-EC8E-D0E5-1557922C3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4381"/>
            <a:ext cx="3729340" cy="15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5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BF7A3E-4CDB-CC76-BF02-8079EB63E478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3332131"/>
            <a:ext cx="7569977" cy="190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¿</a:t>
            </a:r>
            <a:r>
              <a:rPr lang="en-US" sz="5889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Qué</a:t>
            </a: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es </a:t>
            </a:r>
            <a:r>
              <a:rPr lang="en-US" sz="5889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Softland</a:t>
            </a: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ERP WEB? </a:t>
            </a:r>
            <a:endParaRPr kumimoji="0" lang="es-ES" sz="58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1F0063-8261-8001-547C-B7F9EAF7BB8C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1620989"/>
            <a:ext cx="1765393" cy="154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42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BDF83-1E51-3DA2-55A8-5C3A2B9D9329}"/>
              </a:ext>
            </a:extLst>
          </p:cNvPr>
          <p:cNvCxnSpPr>
            <a:cxnSpLocks/>
          </p:cNvCxnSpPr>
          <p:nvPr/>
        </p:nvCxnSpPr>
        <p:spPr>
          <a:xfrm>
            <a:off x="993452" y="3161563"/>
            <a:ext cx="2289347" cy="0"/>
          </a:xfrm>
          <a:prstGeom prst="line">
            <a:avLst/>
          </a:prstGeom>
          <a:ln w="38100">
            <a:solidFill>
              <a:srgbClr val="00C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84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1AC1-1676-FAB8-270C-B57ABB5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2972483"/>
            <a:ext cx="10515601" cy="28527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El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alcance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funcional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robusto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de las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versiones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anteriores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Softland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ERP en un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producto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con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tecnología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latin typeface="Montserrat" panose="02000505000000020004" pitchFamily="2" charset="0"/>
              </a:rPr>
              <a:t>punta</a:t>
            </a:r>
            <a: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  <a:t> y 100% WEB</a:t>
            </a:r>
            <a:br>
              <a:rPr lang="en-US" dirty="0">
                <a:solidFill>
                  <a:srgbClr val="FFFFFF"/>
                </a:solidFill>
                <a:latin typeface="Montserrat" panose="02000505000000020004" pitchFamily="2" charset="0"/>
              </a:rPr>
            </a:br>
            <a:endParaRPr lang="en-US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7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Internet with solid fill">
            <a:extLst>
              <a:ext uri="{FF2B5EF4-FFF2-40B4-BE49-F238E27FC236}">
                <a16:creationId xmlns:a16="http://schemas.microsoft.com/office/drawing/2014/main" id="{DB737D26-9ED5-45E3-846B-A4D7739D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86" y="-187844"/>
            <a:ext cx="1679479" cy="16794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C50C25-46FB-4C29-8670-143A5EE6FC47}"/>
              </a:ext>
            </a:extLst>
          </p:cNvPr>
          <p:cNvSpPr txBox="1"/>
          <p:nvPr/>
        </p:nvSpPr>
        <p:spPr>
          <a:xfrm>
            <a:off x="2141556" y="153475"/>
            <a:ext cx="6258541" cy="99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63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63" b="1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100% Web.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Flexibilidad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de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acceso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desde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cualquier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navegador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sin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depender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de la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instalación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de </a:t>
            </a:r>
            <a:r>
              <a:rPr lang="en-US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componentes</a:t>
            </a:r>
            <a:r>
              <a:rPr lang="en-US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AACF9-B390-42FB-BFCC-288D80A130AE}"/>
              </a:ext>
            </a:extLst>
          </p:cNvPr>
          <p:cNvSpPr txBox="1"/>
          <p:nvPr/>
        </p:nvSpPr>
        <p:spPr>
          <a:xfrm>
            <a:off x="2141556" y="1520152"/>
            <a:ext cx="6140038" cy="130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63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sz="1963" b="1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Mejoras en despliegue y administración. </a:t>
            </a:r>
            <a:r>
              <a:rPr lang="es-CR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Instalación centralizada y más fácil de actualizar. Disponible tanto en Cloud de Softland como en ambientes del cliente</a:t>
            </a:r>
          </a:p>
        </p:txBody>
      </p:sp>
      <p:pic>
        <p:nvPicPr>
          <p:cNvPr id="20" name="Graphic 19" descr="Shield Tick with solid fill">
            <a:extLst>
              <a:ext uri="{FF2B5EF4-FFF2-40B4-BE49-F238E27FC236}">
                <a16:creationId xmlns:a16="http://schemas.microsoft.com/office/drawing/2014/main" id="{C088E412-0380-47D3-887B-D74D85955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604" y="3003728"/>
            <a:ext cx="1324414" cy="122399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7152E6-1ECD-4FAC-A111-81E1A44846CB}"/>
              </a:ext>
            </a:extLst>
          </p:cNvPr>
          <p:cNvSpPr txBox="1"/>
          <p:nvPr/>
        </p:nvSpPr>
        <p:spPr>
          <a:xfrm>
            <a:off x="2141556" y="3111547"/>
            <a:ext cx="6140038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63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sz="1963" b="1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Seguridad.</a:t>
            </a:r>
            <a:r>
              <a:rPr lang="es-CR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Posibilidad de implementar protocolos más modernos. (certificados de seguridad, TLS 1.2)</a:t>
            </a:r>
          </a:p>
        </p:txBody>
      </p:sp>
      <p:pic>
        <p:nvPicPr>
          <p:cNvPr id="18" name="Graphic 17" descr="Gauge with solid fill">
            <a:extLst>
              <a:ext uri="{FF2B5EF4-FFF2-40B4-BE49-F238E27FC236}">
                <a16:creationId xmlns:a16="http://schemas.microsoft.com/office/drawing/2014/main" id="{949B932E-0224-485B-9718-6DE23EC691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018" y="4252272"/>
            <a:ext cx="1324414" cy="122399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167140-5B5A-475D-9BDB-60890D93B4B9}"/>
              </a:ext>
            </a:extLst>
          </p:cNvPr>
          <p:cNvSpPr txBox="1"/>
          <p:nvPr/>
        </p:nvSpPr>
        <p:spPr>
          <a:xfrm>
            <a:off x="2141556" y="4516033"/>
            <a:ext cx="6140038" cy="69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63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sz="1963" b="1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Eficiencia.</a:t>
            </a:r>
            <a:r>
              <a:rPr lang="es-CR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Posibilidad de procesos desatendidos, ayuda en línea, mejora continua.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41604-688A-4D9B-856D-6751DB6E146E}"/>
              </a:ext>
            </a:extLst>
          </p:cNvPr>
          <p:cNvSpPr txBox="1">
            <a:spLocks/>
          </p:cNvSpPr>
          <p:nvPr/>
        </p:nvSpPr>
        <p:spPr>
          <a:xfrm>
            <a:off x="9052086" y="0"/>
            <a:ext cx="3139913" cy="5950857"/>
          </a:xfrm>
          <a:prstGeom prst="rect">
            <a:avLst/>
          </a:prstGeom>
          <a:solidFill>
            <a:srgbClr val="0016B3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176" fontAlgn="base"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latin typeface="Montserrat Medium" panose="00000600000000000000" pitchFamily="50" charset="0"/>
            </a:endParaRPr>
          </a:p>
          <a:p>
            <a:pPr algn="ctr" defTabSz="897176" fontAlgn="base"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latin typeface="Montserrat Medium" panose="00000600000000000000" pitchFamily="50" charset="0"/>
            </a:endParaRPr>
          </a:p>
          <a:p>
            <a:pPr algn="ctr" defTabSz="897176" fontAlgn="base"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latin typeface="Montserrat Medium" panose="00000600000000000000" pitchFamily="50" charset="0"/>
            </a:endParaRPr>
          </a:p>
          <a:p>
            <a:pPr algn="ctr" defTabSz="897176" fontAlgn="base"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latin typeface="Montserrat Medium" panose="00000600000000000000" pitchFamily="50" charset="0"/>
            </a:endParaRPr>
          </a:p>
          <a:p>
            <a:pPr algn="r" defTabSz="897176" fontAlgn="base"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latin typeface="Montserrat Medium" panose="00000600000000000000" pitchFamily="50" charset="0"/>
              </a:rPr>
              <a:t>Algunos beneficios para clientes que vienen de la versión Windows</a:t>
            </a:r>
          </a:p>
        </p:txBody>
      </p:sp>
      <p:pic>
        <p:nvPicPr>
          <p:cNvPr id="7" name="Graphic 6" descr="Cloud Computing with solid fill">
            <a:extLst>
              <a:ext uri="{FF2B5EF4-FFF2-40B4-BE49-F238E27FC236}">
                <a16:creationId xmlns:a16="http://schemas.microsoft.com/office/drawing/2014/main" id="{3A1F2D89-F2A3-1C46-2B58-D49FB45DA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7591" y="1448824"/>
            <a:ext cx="1443268" cy="1443268"/>
          </a:xfrm>
          <a:prstGeom prst="rect">
            <a:avLst/>
          </a:prstGeom>
        </p:spPr>
      </p:pic>
      <p:pic>
        <p:nvPicPr>
          <p:cNvPr id="6" name="Graphic 5" descr="Plugged Unplugged with solid fill">
            <a:extLst>
              <a:ext uri="{FF2B5EF4-FFF2-40B4-BE49-F238E27FC236}">
                <a16:creationId xmlns:a16="http://schemas.microsoft.com/office/drawing/2014/main" id="{AA2BEDB8-A46D-D5C0-C9B4-088C41F6AC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146" y="5538353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424321-B6FF-BB82-8E1B-C2C28F60688B}"/>
              </a:ext>
            </a:extLst>
          </p:cNvPr>
          <p:cNvSpPr txBox="1"/>
          <p:nvPr/>
        </p:nvSpPr>
        <p:spPr>
          <a:xfrm>
            <a:off x="2141556" y="5647316"/>
            <a:ext cx="6140038" cy="69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5636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R" sz="1963" b="1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Conectividad.</a:t>
            </a:r>
            <a:r>
              <a:rPr lang="es-CR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Incorporación de </a:t>
            </a:r>
            <a:r>
              <a:rPr lang="es-CR" sz="1963" dirty="0" err="1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APIs</a:t>
            </a:r>
            <a:r>
              <a:rPr lang="es-CR" sz="1963" dirty="0">
                <a:solidFill>
                  <a:srgbClr val="969696">
                    <a:lumMod val="50000"/>
                  </a:srgbClr>
                </a:solidFill>
                <a:latin typeface="Montserrat" panose="02000505000000020004" pitchFamily="2" charset="0"/>
              </a:rPr>
              <a:t> estándar por medio de Softland Gateway</a:t>
            </a:r>
          </a:p>
        </p:txBody>
      </p:sp>
    </p:spTree>
    <p:extLst>
      <p:ext uri="{BB962C8B-B14F-4D97-AF65-F5344CB8AC3E}">
        <p14:creationId xmlns:p14="http://schemas.microsoft.com/office/powerpoint/2010/main" val="41624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BF7A3E-4CDB-CC76-BF02-8079EB63E478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3332131"/>
            <a:ext cx="7569977" cy="190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¿</a:t>
            </a:r>
            <a:r>
              <a:rPr lang="en-US" sz="5889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Cómo</a:t>
            </a: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se </a:t>
            </a:r>
            <a:r>
              <a:rPr lang="en-US" sz="5889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ve</a:t>
            </a: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5889" dirty="0" err="1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Softland</a:t>
            </a:r>
            <a:r>
              <a:rPr lang="en-US" sz="5889" dirty="0">
                <a:solidFill>
                  <a:srgbClr val="FFFFFF"/>
                </a:solidFill>
                <a:latin typeface="Montserrat" pitchFamily="2" charset="77"/>
                <a:cs typeface="Arial" panose="020B0604020202020204" pitchFamily="34" charset="0"/>
              </a:rPr>
              <a:t> ERP WEB? </a:t>
            </a:r>
            <a:endParaRPr kumimoji="0" lang="es-ES" sz="58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1F0063-8261-8001-547C-B7F9EAF7BB8C}"/>
              </a:ext>
            </a:extLst>
          </p:cNvPr>
          <p:cNvSpPr txBox="1">
            <a:spLocks noChangeAspect="1"/>
          </p:cNvSpPr>
          <p:nvPr/>
        </p:nvSpPr>
        <p:spPr>
          <a:xfrm>
            <a:off x="993452" y="1620989"/>
            <a:ext cx="1765393" cy="154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5669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42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02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BDF83-1E51-3DA2-55A8-5C3A2B9D9329}"/>
              </a:ext>
            </a:extLst>
          </p:cNvPr>
          <p:cNvCxnSpPr>
            <a:cxnSpLocks/>
          </p:cNvCxnSpPr>
          <p:nvPr/>
        </p:nvCxnSpPr>
        <p:spPr>
          <a:xfrm>
            <a:off x="993452" y="3161563"/>
            <a:ext cx="2289347" cy="0"/>
          </a:xfrm>
          <a:prstGeom prst="line">
            <a:avLst/>
          </a:prstGeom>
          <a:ln w="38100">
            <a:solidFill>
              <a:srgbClr val="00C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0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2F8A08-CF6D-E618-0BD6-34827625C72C}"/>
              </a:ext>
            </a:extLst>
          </p:cNvPr>
          <p:cNvSpPr txBox="1">
            <a:spLocks/>
          </p:cNvSpPr>
          <p:nvPr/>
        </p:nvSpPr>
        <p:spPr>
          <a:xfrm>
            <a:off x="358238" y="403071"/>
            <a:ext cx="11353113" cy="71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2800" dirty="0">
                <a:solidFill>
                  <a:srgbClr val="0016B3"/>
                </a:solidFill>
                <a:effectLst/>
                <a:latin typeface="Montserrat"/>
                <a:ea typeface="+mj-lt"/>
                <a:cs typeface="+mj-lt"/>
              </a:rPr>
              <a:t>Pantalla de ingreso</a:t>
            </a:r>
            <a:endParaRPr lang="en-US" sz="2800" dirty="0">
              <a:solidFill>
                <a:srgbClr val="0016B3"/>
              </a:solidFill>
              <a:effectLst/>
              <a:latin typeface="Montserrat"/>
              <a:ea typeface="+mj-lt"/>
              <a:cs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302607-8C2D-DDA9-D6BD-38D286EC1B80}"/>
              </a:ext>
            </a:extLst>
          </p:cNvPr>
          <p:cNvCxnSpPr>
            <a:cxnSpLocks/>
          </p:cNvCxnSpPr>
          <p:nvPr/>
        </p:nvCxnSpPr>
        <p:spPr>
          <a:xfrm>
            <a:off x="337670" y="426884"/>
            <a:ext cx="0" cy="571500"/>
          </a:xfrm>
          <a:prstGeom prst="line">
            <a:avLst/>
          </a:prstGeom>
          <a:ln w="63500">
            <a:solidFill>
              <a:srgbClr val="1CA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D3F35DA-5AC2-D5D1-AE2C-17E87DB39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27091" r="4475" b="24027"/>
          <a:stretch/>
        </p:blipFill>
        <p:spPr>
          <a:xfrm>
            <a:off x="9509760" y="0"/>
            <a:ext cx="2560320" cy="548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8D5835-BD82-7299-BA1A-8BDA276F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170" y="1722236"/>
            <a:ext cx="9316750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2F8A08-CF6D-E618-0BD6-34827625C72C}"/>
              </a:ext>
            </a:extLst>
          </p:cNvPr>
          <p:cNvSpPr txBox="1">
            <a:spLocks/>
          </p:cNvSpPr>
          <p:nvPr/>
        </p:nvSpPr>
        <p:spPr>
          <a:xfrm>
            <a:off x="358238" y="364978"/>
            <a:ext cx="11253381" cy="632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800" dirty="0">
                <a:solidFill>
                  <a:srgbClr val="0016B3"/>
                </a:solidFill>
                <a:latin typeface="Montserrat" panose="00000500000000000000" pitchFamily="2" charset="0"/>
                <a:ea typeface="+mj-lt"/>
                <a:cs typeface="+mj-lt"/>
              </a:rPr>
              <a:t>Pantalla de mantenimiento del empleado</a:t>
            </a:r>
            <a:endParaRPr lang="es-ES" sz="2800" dirty="0">
              <a:solidFill>
                <a:srgbClr val="0016B3"/>
              </a:solidFill>
              <a:latin typeface="Montserrat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302607-8C2D-DDA9-D6BD-38D286EC1B80}"/>
              </a:ext>
            </a:extLst>
          </p:cNvPr>
          <p:cNvCxnSpPr>
            <a:cxnSpLocks/>
          </p:cNvCxnSpPr>
          <p:nvPr/>
        </p:nvCxnSpPr>
        <p:spPr>
          <a:xfrm>
            <a:off x="337670" y="426884"/>
            <a:ext cx="0" cy="571500"/>
          </a:xfrm>
          <a:prstGeom prst="line">
            <a:avLst/>
          </a:prstGeom>
          <a:ln w="63500">
            <a:solidFill>
              <a:srgbClr val="1CA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061729-9EE4-C22F-0521-FDD663564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27091" r="4475" b="24027"/>
          <a:stretch/>
        </p:blipFill>
        <p:spPr>
          <a:xfrm>
            <a:off x="9509760" y="0"/>
            <a:ext cx="2560320" cy="5486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119EB88-2A6F-DE1B-0AF6-F618E867D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82" y="1226106"/>
            <a:ext cx="10838492" cy="50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2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82F8A08-CF6D-E618-0BD6-34827625C72C}"/>
              </a:ext>
            </a:extLst>
          </p:cNvPr>
          <p:cNvSpPr txBox="1">
            <a:spLocks/>
          </p:cNvSpPr>
          <p:nvPr/>
        </p:nvSpPr>
        <p:spPr>
          <a:xfrm>
            <a:off x="358247" y="274320"/>
            <a:ext cx="11496083" cy="91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800" dirty="0">
                <a:solidFill>
                  <a:srgbClr val="0016B3"/>
                </a:solidFill>
                <a:effectLst/>
                <a:latin typeface="Montserrat" panose="00000500000000000000" pitchFamily="2" charset="0"/>
                <a:ea typeface="+mj-lt"/>
                <a:cs typeface="+mj-lt"/>
              </a:rPr>
              <a:t>Tabla de constantes para cálculo</a:t>
            </a:r>
            <a:endParaRPr lang="en-CR" sz="2800" dirty="0">
              <a:solidFill>
                <a:srgbClr val="0016B3"/>
              </a:solidFill>
              <a:latin typeface="Montserrat" panose="00000500000000000000" pitchFamily="2" charset="0"/>
              <a:ea typeface="+mj-lt"/>
              <a:cs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302607-8C2D-DDA9-D6BD-38D286EC1B80}"/>
              </a:ext>
            </a:extLst>
          </p:cNvPr>
          <p:cNvCxnSpPr>
            <a:cxnSpLocks/>
          </p:cNvCxnSpPr>
          <p:nvPr/>
        </p:nvCxnSpPr>
        <p:spPr>
          <a:xfrm>
            <a:off x="337670" y="426884"/>
            <a:ext cx="0" cy="571500"/>
          </a:xfrm>
          <a:prstGeom prst="line">
            <a:avLst/>
          </a:prstGeom>
          <a:ln w="63500">
            <a:solidFill>
              <a:srgbClr val="1CA5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ABBF57-DB71-90E8-FE2A-23EDC362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" t="27091" r="4475" b="24027"/>
          <a:stretch/>
        </p:blipFill>
        <p:spPr>
          <a:xfrm>
            <a:off x="9509760" y="0"/>
            <a:ext cx="2560320" cy="548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345C3B-6946-09F0-6FFD-715FAFD5B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574" y="1302170"/>
            <a:ext cx="7994512" cy="4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oftland">
      <a:dk1>
        <a:srgbClr val="1CA5EA"/>
      </a:dk1>
      <a:lt1>
        <a:srgbClr val="0016B2"/>
      </a:lt1>
      <a:dk2>
        <a:srgbClr val="1CA5EA"/>
      </a:dk2>
      <a:lt2>
        <a:srgbClr val="969696"/>
      </a:lt2>
      <a:accent1>
        <a:srgbClr val="0016B2"/>
      </a:accent1>
      <a:accent2>
        <a:srgbClr val="FC3F3A"/>
      </a:accent2>
      <a:accent3>
        <a:srgbClr val="969696"/>
      </a:accent3>
      <a:accent4>
        <a:srgbClr val="1CA5EA"/>
      </a:accent4>
      <a:accent5>
        <a:srgbClr val="7DCCF3"/>
      </a:accent5>
      <a:accent6>
        <a:srgbClr val="969696"/>
      </a:accent6>
      <a:hlink>
        <a:srgbClr val="FC3F3A"/>
      </a:hlink>
      <a:folHlink>
        <a:srgbClr val="FC3F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Softland">
      <a:dk1>
        <a:srgbClr val="FFFFFF"/>
      </a:dk1>
      <a:lt1>
        <a:srgbClr val="0016B2"/>
      </a:lt1>
      <a:dk2>
        <a:srgbClr val="1CA5EA"/>
      </a:dk2>
      <a:lt2>
        <a:srgbClr val="969696"/>
      </a:lt2>
      <a:accent1>
        <a:srgbClr val="0016B2"/>
      </a:accent1>
      <a:accent2>
        <a:srgbClr val="FC3F3A"/>
      </a:accent2>
      <a:accent3>
        <a:srgbClr val="969696"/>
      </a:accent3>
      <a:accent4>
        <a:srgbClr val="1CA5EA"/>
      </a:accent4>
      <a:accent5>
        <a:srgbClr val="7DCCF3"/>
      </a:accent5>
      <a:accent6>
        <a:srgbClr val="969696"/>
      </a:accent6>
      <a:hlink>
        <a:srgbClr val="FC3F3A"/>
      </a:hlink>
      <a:folHlink>
        <a:srgbClr val="FC3F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1312</Words>
  <Application>Microsoft Office PowerPoint</Application>
  <PresentationFormat>Widescreen</PresentationFormat>
  <Paragraphs>170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Inter</vt:lpstr>
      <vt:lpstr>Inter Bold</vt:lpstr>
      <vt:lpstr>Montserrat</vt:lpstr>
      <vt:lpstr>Montserrat Medium</vt:lpstr>
      <vt:lpstr>Open Sans</vt:lpstr>
      <vt:lpstr>Open Sans Bold</vt:lpstr>
      <vt:lpstr>Segoe UI</vt:lpstr>
      <vt:lpstr>Times New Roman</vt:lpstr>
      <vt:lpstr>Wingdings</vt:lpstr>
      <vt:lpstr>Office Theme</vt:lpstr>
      <vt:lpstr>2_Office Theme</vt:lpstr>
      <vt:lpstr>3_Office Theme</vt:lpstr>
      <vt:lpstr>PowerPoint Presentation</vt:lpstr>
      <vt:lpstr>Enlace con la última version de este documento </vt:lpstr>
      <vt:lpstr>PowerPoint Presentation</vt:lpstr>
      <vt:lpstr>El alcance funcional robusto de las versiones anteriores de Softland ERP en un producto con tecnología de punta y 100% WEB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Arquitectura nuevo producto (On Premise)</vt:lpstr>
      <vt:lpstr>Reportes en Softland ERP WEB</vt:lpstr>
      <vt:lpstr>PowerPoint Presentation</vt:lpstr>
      <vt:lpstr>PowerPoint Presentation</vt:lpstr>
      <vt:lpstr>Consideraciones desarrollos a la medida</vt:lpstr>
      <vt:lpstr>Uso</vt:lpstr>
      <vt:lpstr>PowerPoint Presentation</vt:lpstr>
      <vt:lpstr>Proceso de migración</vt:lpstr>
      <vt:lpstr>Descargar nueva versión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Rodríguez Cordero</dc:creator>
  <cp:lastModifiedBy>Gonzalo Sandstad</cp:lastModifiedBy>
  <cp:revision>20</cp:revision>
  <dcterms:created xsi:type="dcterms:W3CDTF">2023-02-27T20:11:55Z</dcterms:created>
  <dcterms:modified xsi:type="dcterms:W3CDTF">2024-11-14T19:09:03Z</dcterms:modified>
</cp:coreProperties>
</file>